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45.JPG" ContentType="image/jpeg"/>
  <Override PartName="/ppt/media/image46.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6" r:id="rId5"/>
  </p:sldMasterIdLst>
  <p:notesMasterIdLst>
    <p:notesMasterId r:id="rId26"/>
  </p:notesMasterIdLst>
  <p:sldIdLst>
    <p:sldId id="256" r:id="rId6"/>
    <p:sldId id="290" r:id="rId7"/>
    <p:sldId id="307" r:id="rId8"/>
    <p:sldId id="327" r:id="rId9"/>
    <p:sldId id="328" r:id="rId10"/>
    <p:sldId id="259" r:id="rId11"/>
    <p:sldId id="275" r:id="rId12"/>
    <p:sldId id="304" r:id="rId13"/>
    <p:sldId id="325" r:id="rId14"/>
    <p:sldId id="308" r:id="rId15"/>
    <p:sldId id="312" r:id="rId16"/>
    <p:sldId id="293" r:id="rId17"/>
    <p:sldId id="311" r:id="rId18"/>
    <p:sldId id="305" r:id="rId19"/>
    <p:sldId id="279" r:id="rId20"/>
    <p:sldId id="297" r:id="rId21"/>
    <p:sldId id="299" r:id="rId22"/>
    <p:sldId id="301" r:id="rId23"/>
    <p:sldId id="303" r:id="rId24"/>
    <p:sldId id="274" r:id="rId25"/>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A4D"/>
    <a:srgbClr val="04A3E8"/>
    <a:srgbClr val="46B1E1"/>
    <a:srgbClr val="1A9AC4"/>
    <a:srgbClr val="0A9DDA"/>
    <a:srgbClr val="BBE8F6"/>
    <a:srgbClr val="00D4FE"/>
    <a:srgbClr val="1AA4D6"/>
    <a:srgbClr val="EDEDED"/>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E3B424-96F0-404A-9ADF-67640D086C38}" v="224" dt="2025-08-20T14:01:49.10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4660"/>
  </p:normalViewPr>
  <p:slideViewPr>
    <p:cSldViewPr snapToGrid="0">
      <p:cViewPr varScale="1">
        <p:scale>
          <a:sx n="105" d="100"/>
          <a:sy n="105" d="100"/>
        </p:scale>
        <p:origin x="804" y="96"/>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ie Chaseley" userId="6a68f964-4f44-4ce8-b51e-9e77e6344b65" providerId="ADAL" clId="{36E3B424-96F0-404A-9ADF-67640D086C38}"/>
    <pc:docChg chg="undo custSel addSld delSld modSld sldOrd">
      <pc:chgData name="Ellie Chaseley" userId="6a68f964-4f44-4ce8-b51e-9e77e6344b65" providerId="ADAL" clId="{36E3B424-96F0-404A-9ADF-67640D086C38}" dt="2025-08-20T11:22:59.443" v="498" actId="1035"/>
      <pc:docMkLst>
        <pc:docMk/>
      </pc:docMkLst>
      <pc:sldChg chg="modSp mod">
        <pc:chgData name="Ellie Chaseley" userId="6a68f964-4f44-4ce8-b51e-9e77e6344b65" providerId="ADAL" clId="{36E3B424-96F0-404A-9ADF-67640D086C38}" dt="2025-08-20T11:04:50.934" v="1" actId="20577"/>
        <pc:sldMkLst>
          <pc:docMk/>
          <pc:sldMk cId="0" sldId="256"/>
        </pc:sldMkLst>
        <pc:spChg chg="mod">
          <ac:chgData name="Ellie Chaseley" userId="6a68f964-4f44-4ce8-b51e-9e77e6344b65" providerId="ADAL" clId="{36E3B424-96F0-404A-9ADF-67640D086C38}" dt="2025-08-20T11:04:50.934" v="1" actId="20577"/>
          <ac:spMkLst>
            <pc:docMk/>
            <pc:sldMk cId="0" sldId="256"/>
            <ac:spMk id="3" creationId="{00000000-0000-0000-0000-000000000000}"/>
          </ac:spMkLst>
        </pc:spChg>
      </pc:sldChg>
      <pc:sldChg chg="ord">
        <pc:chgData name="Ellie Chaseley" userId="6a68f964-4f44-4ce8-b51e-9e77e6344b65" providerId="ADAL" clId="{36E3B424-96F0-404A-9ADF-67640D086C38}" dt="2025-08-20T11:05:25.051" v="7"/>
        <pc:sldMkLst>
          <pc:docMk/>
          <pc:sldMk cId="0" sldId="259"/>
        </pc:sldMkLst>
      </pc:sldChg>
      <pc:sldChg chg="del">
        <pc:chgData name="Ellie Chaseley" userId="6a68f964-4f44-4ce8-b51e-9e77e6344b65" providerId="ADAL" clId="{36E3B424-96F0-404A-9ADF-67640D086C38}" dt="2025-08-20T11:06:58.172" v="14" actId="2696"/>
        <pc:sldMkLst>
          <pc:docMk/>
          <pc:sldMk cId="0" sldId="267"/>
        </pc:sldMkLst>
      </pc:sldChg>
      <pc:sldChg chg="ord">
        <pc:chgData name="Ellie Chaseley" userId="6a68f964-4f44-4ce8-b51e-9e77e6344b65" providerId="ADAL" clId="{36E3B424-96F0-404A-9ADF-67640D086C38}" dt="2025-08-20T11:05:44.158" v="9"/>
        <pc:sldMkLst>
          <pc:docMk/>
          <pc:sldMk cId="2030558958" sldId="275"/>
        </pc:sldMkLst>
      </pc:sldChg>
      <pc:sldChg chg="del">
        <pc:chgData name="Ellie Chaseley" userId="6a68f964-4f44-4ce8-b51e-9e77e6344b65" providerId="ADAL" clId="{36E3B424-96F0-404A-9ADF-67640D086C38}" dt="2025-08-20T11:12:00.543" v="45" actId="2696"/>
        <pc:sldMkLst>
          <pc:docMk/>
          <pc:sldMk cId="2837141053" sldId="286"/>
        </pc:sldMkLst>
      </pc:sldChg>
      <pc:sldChg chg="del">
        <pc:chgData name="Ellie Chaseley" userId="6a68f964-4f44-4ce8-b51e-9e77e6344b65" providerId="ADAL" clId="{36E3B424-96F0-404A-9ADF-67640D086C38}" dt="2025-08-20T11:10:21.832" v="39" actId="2696"/>
        <pc:sldMkLst>
          <pc:docMk/>
          <pc:sldMk cId="1277948036" sldId="288"/>
        </pc:sldMkLst>
      </pc:sldChg>
      <pc:sldChg chg="del">
        <pc:chgData name="Ellie Chaseley" userId="6a68f964-4f44-4ce8-b51e-9e77e6344b65" providerId="ADAL" clId="{36E3B424-96F0-404A-9ADF-67640D086C38}" dt="2025-08-20T11:05:18.129" v="5" actId="2696"/>
        <pc:sldMkLst>
          <pc:docMk/>
          <pc:sldMk cId="3350952113" sldId="291"/>
        </pc:sldMkLst>
      </pc:sldChg>
      <pc:sldChg chg="del">
        <pc:chgData name="Ellie Chaseley" userId="6a68f964-4f44-4ce8-b51e-9e77e6344b65" providerId="ADAL" clId="{36E3B424-96F0-404A-9ADF-67640D086C38}" dt="2025-08-20T11:11:36.193" v="43" actId="2696"/>
        <pc:sldMkLst>
          <pc:docMk/>
          <pc:sldMk cId="3283429916" sldId="294"/>
        </pc:sldMkLst>
      </pc:sldChg>
      <pc:sldChg chg="addSp delSp modSp mod">
        <pc:chgData name="Ellie Chaseley" userId="6a68f964-4f44-4ce8-b51e-9e77e6344b65" providerId="ADAL" clId="{36E3B424-96F0-404A-9ADF-67640D086C38}" dt="2025-08-20T11:21:06.677" v="470" actId="1076"/>
        <pc:sldMkLst>
          <pc:docMk/>
          <pc:sldMk cId="1764890414" sldId="299"/>
        </pc:sldMkLst>
        <pc:spChg chg="mod">
          <ac:chgData name="Ellie Chaseley" userId="6a68f964-4f44-4ce8-b51e-9e77e6344b65" providerId="ADAL" clId="{36E3B424-96F0-404A-9ADF-67640D086C38}" dt="2025-08-20T11:07:13.636" v="16" actId="20577"/>
          <ac:spMkLst>
            <pc:docMk/>
            <pc:sldMk cId="1764890414" sldId="299"/>
            <ac:spMk id="2" creationId="{8CAD023B-F7F4-3EED-0F79-BB75094BCE11}"/>
          </ac:spMkLst>
        </pc:spChg>
        <pc:spChg chg="mod">
          <ac:chgData name="Ellie Chaseley" userId="6a68f964-4f44-4ce8-b51e-9e77e6344b65" providerId="ADAL" clId="{36E3B424-96F0-404A-9ADF-67640D086C38}" dt="2025-08-20T11:20:47.949" v="467" actId="1076"/>
          <ac:spMkLst>
            <pc:docMk/>
            <pc:sldMk cId="1764890414" sldId="299"/>
            <ac:spMk id="12" creationId="{BE90BC1D-686C-8422-987C-C4991D6A2879}"/>
          </ac:spMkLst>
        </pc:spChg>
        <pc:spChg chg="mod">
          <ac:chgData name="Ellie Chaseley" userId="6a68f964-4f44-4ce8-b51e-9e77e6344b65" providerId="ADAL" clId="{36E3B424-96F0-404A-9ADF-67640D086C38}" dt="2025-08-20T11:20:47.949" v="467" actId="1076"/>
          <ac:spMkLst>
            <pc:docMk/>
            <pc:sldMk cId="1764890414" sldId="299"/>
            <ac:spMk id="13" creationId="{1E22A26A-C545-8C34-FC7F-DD9AF89AEA21}"/>
          </ac:spMkLst>
        </pc:spChg>
        <pc:spChg chg="mod">
          <ac:chgData name="Ellie Chaseley" userId="6a68f964-4f44-4ce8-b51e-9e77e6344b65" providerId="ADAL" clId="{36E3B424-96F0-404A-9ADF-67640D086C38}" dt="2025-08-20T11:20:47.949" v="467" actId="1076"/>
          <ac:spMkLst>
            <pc:docMk/>
            <pc:sldMk cId="1764890414" sldId="299"/>
            <ac:spMk id="14" creationId="{02D67FAB-EBBE-7113-D95B-64098B0EF717}"/>
          </ac:spMkLst>
        </pc:spChg>
        <pc:spChg chg="mod">
          <ac:chgData name="Ellie Chaseley" userId="6a68f964-4f44-4ce8-b51e-9e77e6344b65" providerId="ADAL" clId="{36E3B424-96F0-404A-9ADF-67640D086C38}" dt="2025-08-20T11:20:58.909" v="468" actId="1076"/>
          <ac:spMkLst>
            <pc:docMk/>
            <pc:sldMk cId="1764890414" sldId="299"/>
            <ac:spMk id="15" creationId="{40083078-59FB-9207-0DC2-DA7E606DAB04}"/>
          </ac:spMkLst>
        </pc:spChg>
        <pc:spChg chg="mod">
          <ac:chgData name="Ellie Chaseley" userId="6a68f964-4f44-4ce8-b51e-9e77e6344b65" providerId="ADAL" clId="{36E3B424-96F0-404A-9ADF-67640D086C38}" dt="2025-08-20T11:21:06.677" v="470" actId="1076"/>
          <ac:spMkLst>
            <pc:docMk/>
            <pc:sldMk cId="1764890414" sldId="299"/>
            <ac:spMk id="16" creationId="{B1758395-7140-12A0-A73C-F87BD3C72235}"/>
          </ac:spMkLst>
        </pc:spChg>
        <pc:spChg chg="mod">
          <ac:chgData name="Ellie Chaseley" userId="6a68f964-4f44-4ce8-b51e-9e77e6344b65" providerId="ADAL" clId="{36E3B424-96F0-404A-9ADF-67640D086C38}" dt="2025-08-20T11:20:58.909" v="468" actId="1076"/>
          <ac:spMkLst>
            <pc:docMk/>
            <pc:sldMk cId="1764890414" sldId="299"/>
            <ac:spMk id="17" creationId="{E01F589B-3002-1CA9-B4D5-198D5C91BC3F}"/>
          </ac:spMkLst>
        </pc:spChg>
        <pc:picChg chg="del">
          <ac:chgData name="Ellie Chaseley" userId="6a68f964-4f44-4ce8-b51e-9e77e6344b65" providerId="ADAL" clId="{36E3B424-96F0-404A-9ADF-67640D086C38}" dt="2025-08-20T11:13:02.106" v="46" actId="478"/>
          <ac:picMkLst>
            <pc:docMk/>
            <pc:sldMk cId="1764890414" sldId="299"/>
            <ac:picMk id="4" creationId="{A345A35D-93FB-C0A2-5235-A0355C2FACB7}"/>
          </ac:picMkLst>
        </pc:picChg>
        <pc:picChg chg="mod">
          <ac:chgData name="Ellie Chaseley" userId="6a68f964-4f44-4ce8-b51e-9e77e6344b65" providerId="ADAL" clId="{36E3B424-96F0-404A-9ADF-67640D086C38}" dt="2025-08-20T11:21:04.586" v="469" actId="1076"/>
          <ac:picMkLst>
            <pc:docMk/>
            <pc:sldMk cId="1764890414" sldId="299"/>
            <ac:picMk id="5" creationId="{630E49CA-7B1E-D33F-049C-06D81D5ED1EF}"/>
          </ac:picMkLst>
        </pc:picChg>
        <pc:picChg chg="add mod">
          <ac:chgData name="Ellie Chaseley" userId="6a68f964-4f44-4ce8-b51e-9e77e6344b65" providerId="ADAL" clId="{36E3B424-96F0-404A-9ADF-67640D086C38}" dt="2025-08-20T11:13:29.870" v="53" actId="1076"/>
          <ac:picMkLst>
            <pc:docMk/>
            <pc:sldMk cId="1764890414" sldId="299"/>
            <ac:picMk id="7" creationId="{693D6BDE-1B4B-11B6-8D42-BFE6F2304D53}"/>
          </ac:picMkLst>
        </pc:picChg>
      </pc:sldChg>
      <pc:sldChg chg="del">
        <pc:chgData name="Ellie Chaseley" userId="6a68f964-4f44-4ce8-b51e-9e77e6344b65" providerId="ADAL" clId="{36E3B424-96F0-404A-9ADF-67640D086C38}" dt="2025-08-20T11:06:36.407" v="13" actId="2696"/>
        <pc:sldMkLst>
          <pc:docMk/>
          <pc:sldMk cId="2401149656" sldId="302"/>
        </pc:sldMkLst>
      </pc:sldChg>
      <pc:sldChg chg="delSp modSp mod">
        <pc:chgData name="Ellie Chaseley" userId="6a68f964-4f44-4ce8-b51e-9e77e6344b65" providerId="ADAL" clId="{36E3B424-96F0-404A-9ADF-67640D086C38}" dt="2025-08-20T11:22:59.443" v="498" actId="1035"/>
        <pc:sldMkLst>
          <pc:docMk/>
          <pc:sldMk cId="1814290103" sldId="304"/>
        </pc:sldMkLst>
        <pc:spChg chg="mod">
          <ac:chgData name="Ellie Chaseley" userId="6a68f964-4f44-4ce8-b51e-9e77e6344b65" providerId="ADAL" clId="{36E3B424-96F0-404A-9ADF-67640D086C38}" dt="2025-08-20T11:22:36.054" v="487" actId="1076"/>
          <ac:spMkLst>
            <pc:docMk/>
            <pc:sldMk cId="1814290103" sldId="304"/>
            <ac:spMk id="3" creationId="{00000000-0000-0000-0000-000000000000}"/>
          </ac:spMkLst>
        </pc:spChg>
        <pc:spChg chg="mod">
          <ac:chgData name="Ellie Chaseley" userId="6a68f964-4f44-4ce8-b51e-9e77e6344b65" providerId="ADAL" clId="{36E3B424-96F0-404A-9ADF-67640D086C38}" dt="2025-08-20T11:22:38.154" v="488" actId="1076"/>
          <ac:spMkLst>
            <pc:docMk/>
            <pc:sldMk cId="1814290103" sldId="304"/>
            <ac:spMk id="4" creationId="{00000000-0000-0000-0000-000000000000}"/>
          </ac:spMkLst>
        </pc:spChg>
        <pc:picChg chg="mod">
          <ac:chgData name="Ellie Chaseley" userId="6a68f964-4f44-4ce8-b51e-9e77e6344b65" providerId="ADAL" clId="{36E3B424-96F0-404A-9ADF-67640D086C38}" dt="2025-08-20T11:08:59.619" v="29" actId="1076"/>
          <ac:picMkLst>
            <pc:docMk/>
            <pc:sldMk cId="1814290103" sldId="304"/>
            <ac:picMk id="5" creationId="{8BF141EB-F828-1ED1-B551-60AE20A2FA27}"/>
          </ac:picMkLst>
        </pc:picChg>
        <pc:picChg chg="mod">
          <ac:chgData name="Ellie Chaseley" userId="6a68f964-4f44-4ce8-b51e-9e77e6344b65" providerId="ADAL" clId="{36E3B424-96F0-404A-9ADF-67640D086C38}" dt="2025-08-20T11:22:40.389" v="489" actId="1076"/>
          <ac:picMkLst>
            <pc:docMk/>
            <pc:sldMk cId="1814290103" sldId="304"/>
            <ac:picMk id="6" creationId="{7F200334-8D10-DAFD-5E49-32EA2EADDDB0}"/>
          </ac:picMkLst>
        </pc:picChg>
        <pc:picChg chg="mod">
          <ac:chgData name="Ellie Chaseley" userId="6a68f964-4f44-4ce8-b51e-9e77e6344b65" providerId="ADAL" clId="{36E3B424-96F0-404A-9ADF-67640D086C38}" dt="2025-08-20T11:22:45.017" v="491" actId="1076"/>
          <ac:picMkLst>
            <pc:docMk/>
            <pc:sldMk cId="1814290103" sldId="304"/>
            <ac:picMk id="7" creationId="{436D08D0-B27F-D71B-5CCB-500A6FF87871}"/>
          </ac:picMkLst>
        </pc:picChg>
        <pc:picChg chg="mod">
          <ac:chgData name="Ellie Chaseley" userId="6a68f964-4f44-4ce8-b51e-9e77e6344b65" providerId="ADAL" clId="{36E3B424-96F0-404A-9ADF-67640D086C38}" dt="2025-08-20T11:22:43.006" v="490" actId="1076"/>
          <ac:picMkLst>
            <pc:docMk/>
            <pc:sldMk cId="1814290103" sldId="304"/>
            <ac:picMk id="8" creationId="{9CE6E203-2CE1-99F1-7AC3-F0440F3E16A4}"/>
          </ac:picMkLst>
        </pc:picChg>
        <pc:picChg chg="mod">
          <ac:chgData name="Ellie Chaseley" userId="6a68f964-4f44-4ce8-b51e-9e77e6344b65" providerId="ADAL" clId="{36E3B424-96F0-404A-9ADF-67640D086C38}" dt="2025-08-20T11:22:47.702" v="493" actId="1076"/>
          <ac:picMkLst>
            <pc:docMk/>
            <pc:sldMk cId="1814290103" sldId="304"/>
            <ac:picMk id="9" creationId="{4312AE1D-44AD-C1D8-060C-22C6692EDBFD}"/>
          </ac:picMkLst>
        </pc:picChg>
        <pc:picChg chg="mod">
          <ac:chgData name="Ellie Chaseley" userId="6a68f964-4f44-4ce8-b51e-9e77e6344b65" providerId="ADAL" clId="{36E3B424-96F0-404A-9ADF-67640D086C38}" dt="2025-08-20T11:22:46.255" v="492" actId="1076"/>
          <ac:picMkLst>
            <pc:docMk/>
            <pc:sldMk cId="1814290103" sldId="304"/>
            <ac:picMk id="10" creationId="{FFCEBA96-25C0-C2D2-4777-C559A3DE9675}"/>
          </ac:picMkLst>
        </pc:picChg>
        <pc:picChg chg="mod">
          <ac:chgData name="Ellie Chaseley" userId="6a68f964-4f44-4ce8-b51e-9e77e6344b65" providerId="ADAL" clId="{36E3B424-96F0-404A-9ADF-67640D086C38}" dt="2025-08-20T11:22:53.770" v="496" actId="1076"/>
          <ac:picMkLst>
            <pc:docMk/>
            <pc:sldMk cId="1814290103" sldId="304"/>
            <ac:picMk id="13" creationId="{AA9423C2-7256-A463-54F2-BC05769B454D}"/>
          </ac:picMkLst>
        </pc:picChg>
        <pc:picChg chg="mod">
          <ac:chgData name="Ellie Chaseley" userId="6a68f964-4f44-4ce8-b51e-9e77e6344b65" providerId="ADAL" clId="{36E3B424-96F0-404A-9ADF-67640D086C38}" dt="2025-08-20T11:22:50.468" v="495" actId="1076"/>
          <ac:picMkLst>
            <pc:docMk/>
            <pc:sldMk cId="1814290103" sldId="304"/>
            <ac:picMk id="14" creationId="{AEBD8B9D-BCE2-DE70-D2C0-70DF78617FB6}"/>
          </ac:picMkLst>
        </pc:picChg>
        <pc:picChg chg="mod">
          <ac:chgData name="Ellie Chaseley" userId="6a68f964-4f44-4ce8-b51e-9e77e6344b65" providerId="ADAL" clId="{36E3B424-96F0-404A-9ADF-67640D086C38}" dt="2025-08-20T11:22:49.028" v="494" actId="1076"/>
          <ac:picMkLst>
            <pc:docMk/>
            <pc:sldMk cId="1814290103" sldId="304"/>
            <ac:picMk id="15" creationId="{1D7394AE-983D-9F6F-0FED-7792FB802B3F}"/>
          </ac:picMkLst>
        </pc:picChg>
        <pc:picChg chg="del">
          <ac:chgData name="Ellie Chaseley" userId="6a68f964-4f44-4ce8-b51e-9e77e6344b65" providerId="ADAL" clId="{36E3B424-96F0-404A-9ADF-67640D086C38}" dt="2025-08-20T11:06:05.364" v="12" actId="478"/>
          <ac:picMkLst>
            <pc:docMk/>
            <pc:sldMk cId="1814290103" sldId="304"/>
            <ac:picMk id="18" creationId="{513123DC-E02C-F525-2EA3-2E94B475D8A4}"/>
          </ac:picMkLst>
        </pc:picChg>
        <pc:picChg chg="del">
          <ac:chgData name="Ellie Chaseley" userId="6a68f964-4f44-4ce8-b51e-9e77e6344b65" providerId="ADAL" clId="{36E3B424-96F0-404A-9ADF-67640D086C38}" dt="2025-08-20T11:06:04.663" v="10" actId="478"/>
          <ac:picMkLst>
            <pc:docMk/>
            <pc:sldMk cId="1814290103" sldId="304"/>
            <ac:picMk id="20" creationId="{BF2119A5-A77B-D7E3-1C80-7C429B340B07}"/>
          </ac:picMkLst>
        </pc:picChg>
        <pc:picChg chg="del">
          <ac:chgData name="Ellie Chaseley" userId="6a68f964-4f44-4ce8-b51e-9e77e6344b65" providerId="ADAL" clId="{36E3B424-96F0-404A-9ADF-67640D086C38}" dt="2025-08-20T11:06:04.979" v="11" actId="478"/>
          <ac:picMkLst>
            <pc:docMk/>
            <pc:sldMk cId="1814290103" sldId="304"/>
            <ac:picMk id="25" creationId="{7AD59AA6-55D7-1CE0-2EE9-FC816B1506A9}"/>
          </ac:picMkLst>
        </pc:picChg>
        <pc:picChg chg="mod">
          <ac:chgData name="Ellie Chaseley" userId="6a68f964-4f44-4ce8-b51e-9e77e6344b65" providerId="ADAL" clId="{36E3B424-96F0-404A-9ADF-67640D086C38}" dt="2025-08-20T11:22:59.443" v="498" actId="1035"/>
          <ac:picMkLst>
            <pc:docMk/>
            <pc:sldMk cId="1814290103" sldId="304"/>
            <ac:picMk id="29" creationId="{27846105-72BD-30B8-C999-947F9405EAA8}"/>
          </ac:picMkLst>
        </pc:picChg>
      </pc:sldChg>
      <pc:sldChg chg="add">
        <pc:chgData name="Ellie Chaseley" userId="6a68f964-4f44-4ce8-b51e-9e77e6344b65" providerId="ADAL" clId="{36E3B424-96F0-404A-9ADF-67640D086C38}" dt="2025-08-20T11:10:10.356" v="38"/>
        <pc:sldMkLst>
          <pc:docMk/>
          <pc:sldMk cId="1164281083" sldId="308"/>
        </pc:sldMkLst>
      </pc:sldChg>
      <pc:sldChg chg="del">
        <pc:chgData name="Ellie Chaseley" userId="6a68f964-4f44-4ce8-b51e-9e77e6344b65" providerId="ADAL" clId="{36E3B424-96F0-404A-9ADF-67640D086C38}" dt="2025-08-20T11:04:55.552" v="2" actId="2696"/>
        <pc:sldMkLst>
          <pc:docMk/>
          <pc:sldMk cId="3766126997" sldId="308"/>
        </pc:sldMkLst>
      </pc:sldChg>
      <pc:sldChg chg="add">
        <pc:chgData name="Ellie Chaseley" userId="6a68f964-4f44-4ce8-b51e-9e77e6344b65" providerId="ADAL" clId="{36E3B424-96F0-404A-9ADF-67640D086C38}" dt="2025-08-20T11:11:54.194" v="44"/>
        <pc:sldMkLst>
          <pc:docMk/>
          <pc:sldMk cId="3294595543" sldId="311"/>
        </pc:sldMkLst>
      </pc:sldChg>
      <pc:sldChg chg="add ord">
        <pc:chgData name="Ellie Chaseley" userId="6a68f964-4f44-4ce8-b51e-9e77e6344b65" providerId="ADAL" clId="{36E3B424-96F0-404A-9ADF-67640D086C38}" dt="2025-08-20T11:10:35.748" v="42"/>
        <pc:sldMkLst>
          <pc:docMk/>
          <pc:sldMk cId="2930696816" sldId="312"/>
        </pc:sldMkLst>
      </pc:sldChg>
      <pc:sldChg chg="add ord">
        <pc:chgData name="Ellie Chaseley" userId="6a68f964-4f44-4ce8-b51e-9e77e6344b65" providerId="ADAL" clId="{36E3B424-96F0-404A-9ADF-67640D086C38}" dt="2025-08-20T11:09:52.508" v="37"/>
        <pc:sldMkLst>
          <pc:docMk/>
          <pc:sldMk cId="2893452124" sldId="325"/>
        </pc:sldMkLst>
      </pc:sldChg>
      <pc:sldChg chg="add">
        <pc:chgData name="Ellie Chaseley" userId="6a68f964-4f44-4ce8-b51e-9e77e6344b65" providerId="ADAL" clId="{36E3B424-96F0-404A-9ADF-67640D086C38}" dt="2025-08-20T11:05:07.066" v="3"/>
        <pc:sldMkLst>
          <pc:docMk/>
          <pc:sldMk cId="1208485047" sldId="327"/>
        </pc:sldMkLst>
      </pc:sldChg>
      <pc:sldChg chg="add">
        <pc:chgData name="Ellie Chaseley" userId="6a68f964-4f44-4ce8-b51e-9e77e6344b65" providerId="ADAL" clId="{36E3B424-96F0-404A-9ADF-67640D086C38}" dt="2025-08-20T11:05:15.129" v="4"/>
        <pc:sldMkLst>
          <pc:docMk/>
          <pc:sldMk cId="3867018890" sldId="328"/>
        </pc:sldMkLst>
      </pc:sldChg>
      <pc:sldChg chg="new del">
        <pc:chgData name="Ellie Chaseley" userId="6a68f964-4f44-4ce8-b51e-9e77e6344b65" providerId="ADAL" clId="{36E3B424-96F0-404A-9ADF-67640D086C38}" dt="2025-08-20T11:21:28.056" v="472" actId="680"/>
        <pc:sldMkLst>
          <pc:docMk/>
          <pc:sldMk cId="2236392588" sldId="329"/>
        </pc:sldMkLst>
      </pc:sldChg>
    </pc:docChg>
  </pc:docChgLst>
  <pc:docChgLst>
    <pc:chgData name="Ellie Chaseley" userId="6a68f964-4f44-4ce8-b51e-9e77e6344b65" providerId="ADAL" clId="{CE0E9500-5017-45E6-AFC4-A98C1F7DFD76}"/>
    <pc:docChg chg="modSld modMainMaster modShowInfo">
      <pc:chgData name="Ellie Chaseley" userId="6a68f964-4f44-4ce8-b51e-9e77e6344b65" providerId="ADAL" clId="{CE0E9500-5017-45E6-AFC4-A98C1F7DFD76}" dt="2025-08-20T14:01:49.102" v="219"/>
      <pc:docMkLst>
        <pc:docMk/>
      </pc:docMkLst>
      <pc:sldChg chg="modTransition">
        <pc:chgData name="Ellie Chaseley" userId="6a68f964-4f44-4ce8-b51e-9e77e6344b65" providerId="ADAL" clId="{CE0E9500-5017-45E6-AFC4-A98C1F7DFD76}" dt="2025-08-20T14:01:49.102" v="219"/>
        <pc:sldMkLst>
          <pc:docMk/>
          <pc:sldMk cId="0" sldId="256"/>
        </pc:sldMkLst>
      </pc:sldChg>
      <pc:sldChg chg="modTransition">
        <pc:chgData name="Ellie Chaseley" userId="6a68f964-4f44-4ce8-b51e-9e77e6344b65" providerId="ADAL" clId="{CE0E9500-5017-45E6-AFC4-A98C1F7DFD76}" dt="2025-08-20T14:01:49.102" v="219"/>
        <pc:sldMkLst>
          <pc:docMk/>
          <pc:sldMk cId="0" sldId="259"/>
        </pc:sldMkLst>
      </pc:sldChg>
      <pc:sldChg chg="modTransition">
        <pc:chgData name="Ellie Chaseley" userId="6a68f964-4f44-4ce8-b51e-9e77e6344b65" providerId="ADAL" clId="{CE0E9500-5017-45E6-AFC4-A98C1F7DFD76}" dt="2025-08-20T14:01:49.102" v="219"/>
        <pc:sldMkLst>
          <pc:docMk/>
          <pc:sldMk cId="0" sldId="274"/>
        </pc:sldMkLst>
      </pc:sldChg>
      <pc:sldChg chg="modTransition">
        <pc:chgData name="Ellie Chaseley" userId="6a68f964-4f44-4ce8-b51e-9e77e6344b65" providerId="ADAL" clId="{CE0E9500-5017-45E6-AFC4-A98C1F7DFD76}" dt="2025-08-20T14:01:49.102" v="219"/>
        <pc:sldMkLst>
          <pc:docMk/>
          <pc:sldMk cId="2030558958" sldId="275"/>
        </pc:sldMkLst>
      </pc:sldChg>
      <pc:sldChg chg="modTransition">
        <pc:chgData name="Ellie Chaseley" userId="6a68f964-4f44-4ce8-b51e-9e77e6344b65" providerId="ADAL" clId="{CE0E9500-5017-45E6-AFC4-A98C1F7DFD76}" dt="2025-08-20T14:01:49.102" v="219"/>
        <pc:sldMkLst>
          <pc:docMk/>
          <pc:sldMk cId="1604193019" sldId="279"/>
        </pc:sldMkLst>
      </pc:sldChg>
      <pc:sldChg chg="modTransition">
        <pc:chgData name="Ellie Chaseley" userId="6a68f964-4f44-4ce8-b51e-9e77e6344b65" providerId="ADAL" clId="{CE0E9500-5017-45E6-AFC4-A98C1F7DFD76}" dt="2025-08-20T14:01:49.102" v="219"/>
        <pc:sldMkLst>
          <pc:docMk/>
          <pc:sldMk cId="3807185470" sldId="290"/>
        </pc:sldMkLst>
      </pc:sldChg>
      <pc:sldChg chg="modTransition">
        <pc:chgData name="Ellie Chaseley" userId="6a68f964-4f44-4ce8-b51e-9e77e6344b65" providerId="ADAL" clId="{CE0E9500-5017-45E6-AFC4-A98C1F7DFD76}" dt="2025-08-20T14:01:49.102" v="219"/>
        <pc:sldMkLst>
          <pc:docMk/>
          <pc:sldMk cId="114963757" sldId="293"/>
        </pc:sldMkLst>
      </pc:sldChg>
      <pc:sldChg chg="modTransition">
        <pc:chgData name="Ellie Chaseley" userId="6a68f964-4f44-4ce8-b51e-9e77e6344b65" providerId="ADAL" clId="{CE0E9500-5017-45E6-AFC4-A98C1F7DFD76}" dt="2025-08-20T14:01:49.102" v="219"/>
        <pc:sldMkLst>
          <pc:docMk/>
          <pc:sldMk cId="3235413162" sldId="297"/>
        </pc:sldMkLst>
      </pc:sldChg>
      <pc:sldChg chg="modTransition">
        <pc:chgData name="Ellie Chaseley" userId="6a68f964-4f44-4ce8-b51e-9e77e6344b65" providerId="ADAL" clId="{CE0E9500-5017-45E6-AFC4-A98C1F7DFD76}" dt="2025-08-20T14:01:49.102" v="219"/>
        <pc:sldMkLst>
          <pc:docMk/>
          <pc:sldMk cId="1764890414" sldId="299"/>
        </pc:sldMkLst>
      </pc:sldChg>
      <pc:sldChg chg="modTransition">
        <pc:chgData name="Ellie Chaseley" userId="6a68f964-4f44-4ce8-b51e-9e77e6344b65" providerId="ADAL" clId="{CE0E9500-5017-45E6-AFC4-A98C1F7DFD76}" dt="2025-08-20T14:01:49.102" v="219"/>
        <pc:sldMkLst>
          <pc:docMk/>
          <pc:sldMk cId="2526880417" sldId="301"/>
        </pc:sldMkLst>
      </pc:sldChg>
      <pc:sldChg chg="modTransition">
        <pc:chgData name="Ellie Chaseley" userId="6a68f964-4f44-4ce8-b51e-9e77e6344b65" providerId="ADAL" clId="{CE0E9500-5017-45E6-AFC4-A98C1F7DFD76}" dt="2025-08-20T14:01:49.102" v="219"/>
        <pc:sldMkLst>
          <pc:docMk/>
          <pc:sldMk cId="2026304318" sldId="303"/>
        </pc:sldMkLst>
      </pc:sldChg>
      <pc:sldChg chg="modTransition">
        <pc:chgData name="Ellie Chaseley" userId="6a68f964-4f44-4ce8-b51e-9e77e6344b65" providerId="ADAL" clId="{CE0E9500-5017-45E6-AFC4-A98C1F7DFD76}" dt="2025-08-20T14:01:49.102" v="219"/>
        <pc:sldMkLst>
          <pc:docMk/>
          <pc:sldMk cId="1814290103" sldId="304"/>
        </pc:sldMkLst>
      </pc:sldChg>
      <pc:sldChg chg="modTransition">
        <pc:chgData name="Ellie Chaseley" userId="6a68f964-4f44-4ce8-b51e-9e77e6344b65" providerId="ADAL" clId="{CE0E9500-5017-45E6-AFC4-A98C1F7DFD76}" dt="2025-08-20T14:01:49.102" v="219"/>
        <pc:sldMkLst>
          <pc:docMk/>
          <pc:sldMk cId="2259912168" sldId="305"/>
        </pc:sldMkLst>
      </pc:sldChg>
      <pc:sldChg chg="modTransition">
        <pc:chgData name="Ellie Chaseley" userId="6a68f964-4f44-4ce8-b51e-9e77e6344b65" providerId="ADAL" clId="{CE0E9500-5017-45E6-AFC4-A98C1F7DFD76}" dt="2025-08-20T14:01:49.102" v="219"/>
        <pc:sldMkLst>
          <pc:docMk/>
          <pc:sldMk cId="2024546431" sldId="307"/>
        </pc:sldMkLst>
      </pc:sldChg>
      <pc:sldChg chg="modTransition">
        <pc:chgData name="Ellie Chaseley" userId="6a68f964-4f44-4ce8-b51e-9e77e6344b65" providerId="ADAL" clId="{CE0E9500-5017-45E6-AFC4-A98C1F7DFD76}" dt="2025-08-20T14:01:49.102" v="219"/>
        <pc:sldMkLst>
          <pc:docMk/>
          <pc:sldMk cId="1164281083" sldId="308"/>
        </pc:sldMkLst>
      </pc:sldChg>
      <pc:sldChg chg="modTransition">
        <pc:chgData name="Ellie Chaseley" userId="6a68f964-4f44-4ce8-b51e-9e77e6344b65" providerId="ADAL" clId="{CE0E9500-5017-45E6-AFC4-A98C1F7DFD76}" dt="2025-08-20T14:01:49.102" v="219"/>
        <pc:sldMkLst>
          <pc:docMk/>
          <pc:sldMk cId="3294595543" sldId="311"/>
        </pc:sldMkLst>
      </pc:sldChg>
      <pc:sldChg chg="modTransition">
        <pc:chgData name="Ellie Chaseley" userId="6a68f964-4f44-4ce8-b51e-9e77e6344b65" providerId="ADAL" clId="{CE0E9500-5017-45E6-AFC4-A98C1F7DFD76}" dt="2025-08-20T14:01:49.102" v="219"/>
        <pc:sldMkLst>
          <pc:docMk/>
          <pc:sldMk cId="2930696816" sldId="312"/>
        </pc:sldMkLst>
      </pc:sldChg>
      <pc:sldChg chg="modTransition">
        <pc:chgData name="Ellie Chaseley" userId="6a68f964-4f44-4ce8-b51e-9e77e6344b65" providerId="ADAL" clId="{CE0E9500-5017-45E6-AFC4-A98C1F7DFD76}" dt="2025-08-20T14:01:49.102" v="219"/>
        <pc:sldMkLst>
          <pc:docMk/>
          <pc:sldMk cId="2893452124" sldId="325"/>
        </pc:sldMkLst>
      </pc:sldChg>
      <pc:sldChg chg="modTransition">
        <pc:chgData name="Ellie Chaseley" userId="6a68f964-4f44-4ce8-b51e-9e77e6344b65" providerId="ADAL" clId="{CE0E9500-5017-45E6-AFC4-A98C1F7DFD76}" dt="2025-08-20T14:01:49.102" v="219"/>
        <pc:sldMkLst>
          <pc:docMk/>
          <pc:sldMk cId="1208485047" sldId="327"/>
        </pc:sldMkLst>
      </pc:sldChg>
      <pc:sldChg chg="modTransition">
        <pc:chgData name="Ellie Chaseley" userId="6a68f964-4f44-4ce8-b51e-9e77e6344b65" providerId="ADAL" clId="{CE0E9500-5017-45E6-AFC4-A98C1F7DFD76}" dt="2025-08-20T14:01:49.102" v="219"/>
        <pc:sldMkLst>
          <pc:docMk/>
          <pc:sldMk cId="3867018890" sldId="328"/>
        </pc:sldMkLst>
      </pc:sldChg>
      <pc:sldMasterChg chg="modTransition modSldLayout">
        <pc:chgData name="Ellie Chaseley" userId="6a68f964-4f44-4ce8-b51e-9e77e6344b65" providerId="ADAL" clId="{CE0E9500-5017-45E6-AFC4-A98C1F7DFD76}" dt="2025-08-20T14:01:49.102" v="219"/>
        <pc:sldMasterMkLst>
          <pc:docMk/>
          <pc:sldMasterMk cId="0" sldId="2147483648"/>
        </pc:sldMasterMkLst>
        <pc:sldLayoutChg chg="modTransition">
          <pc:chgData name="Ellie Chaseley" userId="6a68f964-4f44-4ce8-b51e-9e77e6344b65" providerId="ADAL" clId="{CE0E9500-5017-45E6-AFC4-A98C1F7DFD76}" dt="2025-08-20T14:01:49.102" v="219"/>
          <pc:sldLayoutMkLst>
            <pc:docMk/>
            <pc:sldMasterMk cId="0" sldId="2147483648"/>
            <pc:sldLayoutMk cId="0" sldId="2147483661"/>
          </pc:sldLayoutMkLst>
        </pc:sldLayoutChg>
        <pc:sldLayoutChg chg="modTransition">
          <pc:chgData name="Ellie Chaseley" userId="6a68f964-4f44-4ce8-b51e-9e77e6344b65" providerId="ADAL" clId="{CE0E9500-5017-45E6-AFC4-A98C1F7DFD76}" dt="2025-08-20T14:01:49.102" v="219"/>
          <pc:sldLayoutMkLst>
            <pc:docMk/>
            <pc:sldMasterMk cId="0" sldId="2147483648"/>
            <pc:sldLayoutMk cId="0" sldId="2147483662"/>
          </pc:sldLayoutMkLst>
        </pc:sldLayoutChg>
        <pc:sldLayoutChg chg="modTransition">
          <pc:chgData name="Ellie Chaseley" userId="6a68f964-4f44-4ce8-b51e-9e77e6344b65" providerId="ADAL" clId="{CE0E9500-5017-45E6-AFC4-A98C1F7DFD76}" dt="2025-08-20T14:01:49.102" v="219"/>
          <pc:sldLayoutMkLst>
            <pc:docMk/>
            <pc:sldMasterMk cId="0" sldId="2147483648"/>
            <pc:sldLayoutMk cId="0" sldId="2147483663"/>
          </pc:sldLayoutMkLst>
        </pc:sldLayoutChg>
        <pc:sldLayoutChg chg="modTransition">
          <pc:chgData name="Ellie Chaseley" userId="6a68f964-4f44-4ce8-b51e-9e77e6344b65" providerId="ADAL" clId="{CE0E9500-5017-45E6-AFC4-A98C1F7DFD76}" dt="2025-08-20T14:01:49.102" v="219"/>
          <pc:sldLayoutMkLst>
            <pc:docMk/>
            <pc:sldMasterMk cId="0" sldId="2147483648"/>
            <pc:sldLayoutMk cId="0" sldId="2147483664"/>
          </pc:sldLayoutMkLst>
        </pc:sldLayoutChg>
        <pc:sldLayoutChg chg="modTransition">
          <pc:chgData name="Ellie Chaseley" userId="6a68f964-4f44-4ce8-b51e-9e77e6344b65" providerId="ADAL" clId="{CE0E9500-5017-45E6-AFC4-A98C1F7DFD76}" dt="2025-08-20T14:01:49.102" v="219"/>
          <pc:sldLayoutMkLst>
            <pc:docMk/>
            <pc:sldMasterMk cId="0" sldId="2147483648"/>
            <pc:sldLayoutMk cId="0" sldId="2147483665"/>
          </pc:sldLayoutMkLst>
        </pc:sldLayoutChg>
      </pc:sldMasterChg>
      <pc:sldMasterChg chg="modTransition modSldLayout">
        <pc:chgData name="Ellie Chaseley" userId="6a68f964-4f44-4ce8-b51e-9e77e6344b65" providerId="ADAL" clId="{CE0E9500-5017-45E6-AFC4-A98C1F7DFD76}" dt="2025-08-20T14:01:49.102" v="219"/>
        <pc:sldMasterMkLst>
          <pc:docMk/>
          <pc:sldMasterMk cId="521204603" sldId="2147483666"/>
        </pc:sldMasterMkLst>
        <pc:sldLayoutChg chg="modTransition">
          <pc:chgData name="Ellie Chaseley" userId="6a68f964-4f44-4ce8-b51e-9e77e6344b65" providerId="ADAL" clId="{CE0E9500-5017-45E6-AFC4-A98C1F7DFD76}" dt="2025-08-20T14:01:49.102" v="219"/>
          <pc:sldLayoutMkLst>
            <pc:docMk/>
            <pc:sldMasterMk cId="521204603" sldId="2147483666"/>
            <pc:sldLayoutMk cId="3914055083" sldId="2147483667"/>
          </pc:sldLayoutMkLst>
        </pc:sldLayoutChg>
        <pc:sldLayoutChg chg="modTransition">
          <pc:chgData name="Ellie Chaseley" userId="6a68f964-4f44-4ce8-b51e-9e77e6344b65" providerId="ADAL" clId="{CE0E9500-5017-45E6-AFC4-A98C1F7DFD76}" dt="2025-08-20T14:01:49.102" v="219"/>
          <pc:sldLayoutMkLst>
            <pc:docMk/>
            <pc:sldMasterMk cId="521204603" sldId="2147483666"/>
            <pc:sldLayoutMk cId="2827626937" sldId="2147483668"/>
          </pc:sldLayoutMkLst>
        </pc:sldLayoutChg>
        <pc:sldLayoutChg chg="modTransition">
          <pc:chgData name="Ellie Chaseley" userId="6a68f964-4f44-4ce8-b51e-9e77e6344b65" providerId="ADAL" clId="{CE0E9500-5017-45E6-AFC4-A98C1F7DFD76}" dt="2025-08-20T14:01:49.102" v="219"/>
          <pc:sldLayoutMkLst>
            <pc:docMk/>
            <pc:sldMasterMk cId="521204603" sldId="2147483666"/>
            <pc:sldLayoutMk cId="1571202705" sldId="2147483669"/>
          </pc:sldLayoutMkLst>
        </pc:sldLayoutChg>
        <pc:sldLayoutChg chg="modTransition">
          <pc:chgData name="Ellie Chaseley" userId="6a68f964-4f44-4ce8-b51e-9e77e6344b65" providerId="ADAL" clId="{CE0E9500-5017-45E6-AFC4-A98C1F7DFD76}" dt="2025-08-20T14:01:49.102" v="219"/>
          <pc:sldLayoutMkLst>
            <pc:docMk/>
            <pc:sldMasterMk cId="521204603" sldId="2147483666"/>
            <pc:sldLayoutMk cId="2779193998" sldId="2147483670"/>
          </pc:sldLayoutMkLst>
        </pc:sldLayoutChg>
        <pc:sldLayoutChg chg="modTransition">
          <pc:chgData name="Ellie Chaseley" userId="6a68f964-4f44-4ce8-b51e-9e77e6344b65" providerId="ADAL" clId="{CE0E9500-5017-45E6-AFC4-A98C1F7DFD76}" dt="2025-08-20T14:01:49.102" v="219"/>
          <pc:sldLayoutMkLst>
            <pc:docMk/>
            <pc:sldMasterMk cId="521204603" sldId="2147483666"/>
            <pc:sldLayoutMk cId="394385322" sldId="2147483671"/>
          </pc:sldLayoutMkLst>
        </pc:sldLayoutChg>
        <pc:sldLayoutChg chg="modTransition">
          <pc:chgData name="Ellie Chaseley" userId="6a68f964-4f44-4ce8-b51e-9e77e6344b65" providerId="ADAL" clId="{CE0E9500-5017-45E6-AFC4-A98C1F7DFD76}" dt="2025-08-20T14:01:49.102" v="219"/>
          <pc:sldLayoutMkLst>
            <pc:docMk/>
            <pc:sldMasterMk cId="521204603" sldId="2147483666"/>
            <pc:sldLayoutMk cId="2321703087" sldId="2147483672"/>
          </pc:sldLayoutMkLst>
        </pc:sldLayoutChg>
        <pc:sldLayoutChg chg="modTransition">
          <pc:chgData name="Ellie Chaseley" userId="6a68f964-4f44-4ce8-b51e-9e77e6344b65" providerId="ADAL" clId="{CE0E9500-5017-45E6-AFC4-A98C1F7DFD76}" dt="2025-08-20T14:01:49.102" v="219"/>
          <pc:sldLayoutMkLst>
            <pc:docMk/>
            <pc:sldMasterMk cId="521204603" sldId="2147483666"/>
            <pc:sldLayoutMk cId="1131206514" sldId="2147483673"/>
          </pc:sldLayoutMkLst>
        </pc:sldLayoutChg>
        <pc:sldLayoutChg chg="modTransition">
          <pc:chgData name="Ellie Chaseley" userId="6a68f964-4f44-4ce8-b51e-9e77e6344b65" providerId="ADAL" clId="{CE0E9500-5017-45E6-AFC4-A98C1F7DFD76}" dt="2025-08-20T14:01:49.102" v="219"/>
          <pc:sldLayoutMkLst>
            <pc:docMk/>
            <pc:sldMasterMk cId="521204603" sldId="2147483666"/>
            <pc:sldLayoutMk cId="2095320965" sldId="2147483674"/>
          </pc:sldLayoutMkLst>
        </pc:sldLayoutChg>
        <pc:sldLayoutChg chg="modTransition">
          <pc:chgData name="Ellie Chaseley" userId="6a68f964-4f44-4ce8-b51e-9e77e6344b65" providerId="ADAL" clId="{CE0E9500-5017-45E6-AFC4-A98C1F7DFD76}" dt="2025-08-20T14:01:49.102" v="219"/>
          <pc:sldLayoutMkLst>
            <pc:docMk/>
            <pc:sldMasterMk cId="521204603" sldId="2147483666"/>
            <pc:sldLayoutMk cId="1440368540" sldId="2147483675"/>
          </pc:sldLayoutMkLst>
        </pc:sldLayoutChg>
        <pc:sldLayoutChg chg="modTransition">
          <pc:chgData name="Ellie Chaseley" userId="6a68f964-4f44-4ce8-b51e-9e77e6344b65" providerId="ADAL" clId="{CE0E9500-5017-45E6-AFC4-A98C1F7DFD76}" dt="2025-08-20T14:01:49.102" v="219"/>
          <pc:sldLayoutMkLst>
            <pc:docMk/>
            <pc:sldMasterMk cId="521204603" sldId="2147483666"/>
            <pc:sldLayoutMk cId="2807214460" sldId="2147483676"/>
          </pc:sldLayoutMkLst>
        </pc:sldLayoutChg>
        <pc:sldLayoutChg chg="modTransition">
          <pc:chgData name="Ellie Chaseley" userId="6a68f964-4f44-4ce8-b51e-9e77e6344b65" providerId="ADAL" clId="{CE0E9500-5017-45E6-AFC4-A98C1F7DFD76}" dt="2025-08-20T14:01:49.102" v="219"/>
          <pc:sldLayoutMkLst>
            <pc:docMk/>
            <pc:sldMasterMk cId="521204603" sldId="2147483666"/>
            <pc:sldLayoutMk cId="2526810228" sldId="2147483677"/>
          </pc:sldLayoutMkLst>
        </pc:sldLayoutChg>
        <pc:sldLayoutChg chg="modTransition">
          <pc:chgData name="Ellie Chaseley" userId="6a68f964-4f44-4ce8-b51e-9e77e6344b65" providerId="ADAL" clId="{CE0E9500-5017-45E6-AFC4-A98C1F7DFD76}" dt="2025-08-20T14:01:49.102" v="219"/>
          <pc:sldLayoutMkLst>
            <pc:docMk/>
            <pc:sldMasterMk cId="521204603" sldId="2147483666"/>
            <pc:sldLayoutMk cId="348470103" sldId="2147483678"/>
          </pc:sldLayoutMkLst>
        </pc:sldLayoutChg>
        <pc:sldLayoutChg chg="modTransition">
          <pc:chgData name="Ellie Chaseley" userId="6a68f964-4f44-4ce8-b51e-9e77e6344b65" providerId="ADAL" clId="{CE0E9500-5017-45E6-AFC4-A98C1F7DFD76}" dt="2025-08-20T14:01:49.102" v="219"/>
          <pc:sldLayoutMkLst>
            <pc:docMk/>
            <pc:sldMasterMk cId="521204603" sldId="2147483666"/>
            <pc:sldLayoutMk cId="562673377" sldId="2147483679"/>
          </pc:sldLayoutMkLst>
        </pc:sldLayoutChg>
        <pc:sldLayoutChg chg="modTransition">
          <pc:chgData name="Ellie Chaseley" userId="6a68f964-4f44-4ce8-b51e-9e77e6344b65" providerId="ADAL" clId="{CE0E9500-5017-45E6-AFC4-A98C1F7DFD76}" dt="2025-08-20T14:01:49.102" v="219"/>
          <pc:sldLayoutMkLst>
            <pc:docMk/>
            <pc:sldMasterMk cId="521204603" sldId="2147483666"/>
            <pc:sldLayoutMk cId="3283151762" sldId="2147483680"/>
          </pc:sldLayoutMkLst>
        </pc:sldLayoutChg>
        <pc:sldLayoutChg chg="modTransition">
          <pc:chgData name="Ellie Chaseley" userId="6a68f964-4f44-4ce8-b51e-9e77e6344b65" providerId="ADAL" clId="{CE0E9500-5017-45E6-AFC4-A98C1F7DFD76}" dt="2025-08-20T14:01:49.102" v="219"/>
          <pc:sldLayoutMkLst>
            <pc:docMk/>
            <pc:sldMasterMk cId="521204603" sldId="2147483666"/>
            <pc:sldLayoutMk cId="1380781345" sldId="2147483681"/>
          </pc:sldLayoutMkLst>
        </pc:sldLayoutChg>
        <pc:sldLayoutChg chg="modTransition">
          <pc:chgData name="Ellie Chaseley" userId="6a68f964-4f44-4ce8-b51e-9e77e6344b65" providerId="ADAL" clId="{CE0E9500-5017-45E6-AFC4-A98C1F7DFD76}" dt="2025-08-20T14:01:49.102" v="219"/>
          <pc:sldLayoutMkLst>
            <pc:docMk/>
            <pc:sldMasterMk cId="521204603" sldId="2147483666"/>
            <pc:sldLayoutMk cId="21788213" sldId="2147483682"/>
          </pc:sldLayoutMkLst>
        </pc:sldLayoutChg>
        <pc:sldLayoutChg chg="modTransition">
          <pc:chgData name="Ellie Chaseley" userId="6a68f964-4f44-4ce8-b51e-9e77e6344b65" providerId="ADAL" clId="{CE0E9500-5017-45E6-AFC4-A98C1F7DFD76}" dt="2025-08-20T14:01:49.102" v="219"/>
          <pc:sldLayoutMkLst>
            <pc:docMk/>
            <pc:sldMasterMk cId="521204603" sldId="2147483666"/>
            <pc:sldLayoutMk cId="2776265055" sldId="2147483683"/>
          </pc:sldLayoutMkLst>
        </pc:sldLayoutChg>
        <pc:sldLayoutChg chg="modTransition">
          <pc:chgData name="Ellie Chaseley" userId="6a68f964-4f44-4ce8-b51e-9e77e6344b65" providerId="ADAL" clId="{CE0E9500-5017-45E6-AFC4-A98C1F7DFD76}" dt="2025-08-20T14:01:49.102" v="219"/>
          <pc:sldLayoutMkLst>
            <pc:docMk/>
            <pc:sldMasterMk cId="521204603" sldId="2147483666"/>
            <pc:sldLayoutMk cId="3493291425" sldId="2147483684"/>
          </pc:sldLayoutMkLst>
        </pc:sldLayoutChg>
        <pc:sldLayoutChg chg="modTransition">
          <pc:chgData name="Ellie Chaseley" userId="6a68f964-4f44-4ce8-b51e-9e77e6344b65" providerId="ADAL" clId="{CE0E9500-5017-45E6-AFC4-A98C1F7DFD76}" dt="2025-08-20T14:01:49.102" v="219"/>
          <pc:sldLayoutMkLst>
            <pc:docMk/>
            <pc:sldMasterMk cId="521204603" sldId="2147483666"/>
            <pc:sldLayoutMk cId="1007945499" sldId="2147483685"/>
          </pc:sldLayoutMkLst>
        </pc:sldLayoutChg>
        <pc:sldLayoutChg chg="modTransition">
          <pc:chgData name="Ellie Chaseley" userId="6a68f964-4f44-4ce8-b51e-9e77e6344b65" providerId="ADAL" clId="{CE0E9500-5017-45E6-AFC4-A98C1F7DFD76}" dt="2025-08-20T14:01:49.102" v="219"/>
          <pc:sldLayoutMkLst>
            <pc:docMk/>
            <pc:sldMasterMk cId="521204603" sldId="2147483666"/>
            <pc:sldLayoutMk cId="1891241373" sldId="2147483686"/>
          </pc:sldLayoutMkLst>
        </pc:sldLayoutChg>
        <pc:sldLayoutChg chg="modTransition">
          <pc:chgData name="Ellie Chaseley" userId="6a68f964-4f44-4ce8-b51e-9e77e6344b65" providerId="ADAL" clId="{CE0E9500-5017-45E6-AFC4-A98C1F7DFD76}" dt="2025-08-20T14:01:49.102" v="219"/>
          <pc:sldLayoutMkLst>
            <pc:docMk/>
            <pc:sldMasterMk cId="521204603" sldId="2147483666"/>
            <pc:sldLayoutMk cId="1323398553" sldId="2147483687"/>
          </pc:sldLayoutMkLst>
        </pc:sldLayoutChg>
        <pc:sldLayoutChg chg="modTransition">
          <pc:chgData name="Ellie Chaseley" userId="6a68f964-4f44-4ce8-b51e-9e77e6344b65" providerId="ADAL" clId="{CE0E9500-5017-45E6-AFC4-A98C1F7DFD76}" dt="2025-08-20T14:01:49.102" v="219"/>
          <pc:sldLayoutMkLst>
            <pc:docMk/>
            <pc:sldMasterMk cId="521204603" sldId="2147483666"/>
            <pc:sldLayoutMk cId="1247596224" sldId="2147483688"/>
          </pc:sldLayoutMkLst>
        </pc:sldLayoutChg>
        <pc:sldLayoutChg chg="modTransition">
          <pc:chgData name="Ellie Chaseley" userId="6a68f964-4f44-4ce8-b51e-9e77e6344b65" providerId="ADAL" clId="{CE0E9500-5017-45E6-AFC4-A98C1F7DFD76}" dt="2025-08-20T14:01:49.102" v="219"/>
          <pc:sldLayoutMkLst>
            <pc:docMk/>
            <pc:sldMasterMk cId="521204603" sldId="2147483666"/>
            <pc:sldLayoutMk cId="1387971429" sldId="2147483689"/>
          </pc:sldLayoutMkLst>
        </pc:sldLayoutChg>
        <pc:sldLayoutChg chg="modTransition">
          <pc:chgData name="Ellie Chaseley" userId="6a68f964-4f44-4ce8-b51e-9e77e6344b65" providerId="ADAL" clId="{CE0E9500-5017-45E6-AFC4-A98C1F7DFD76}" dt="2025-08-20T14:01:49.102" v="219"/>
          <pc:sldLayoutMkLst>
            <pc:docMk/>
            <pc:sldMasterMk cId="521204603" sldId="2147483666"/>
            <pc:sldLayoutMk cId="452695797" sldId="2147483690"/>
          </pc:sldLayoutMkLst>
        </pc:sldLayoutChg>
        <pc:sldLayoutChg chg="modTransition">
          <pc:chgData name="Ellie Chaseley" userId="6a68f964-4f44-4ce8-b51e-9e77e6344b65" providerId="ADAL" clId="{CE0E9500-5017-45E6-AFC4-A98C1F7DFD76}" dt="2025-08-20T14:01:49.102" v="219"/>
          <pc:sldLayoutMkLst>
            <pc:docMk/>
            <pc:sldMasterMk cId="521204603" sldId="2147483666"/>
            <pc:sldLayoutMk cId="10858854" sldId="2147483691"/>
          </pc:sldLayoutMkLst>
        </pc:sldLayoutChg>
        <pc:sldLayoutChg chg="modTransition">
          <pc:chgData name="Ellie Chaseley" userId="6a68f964-4f44-4ce8-b51e-9e77e6344b65" providerId="ADAL" clId="{CE0E9500-5017-45E6-AFC4-A98C1F7DFD76}" dt="2025-08-20T14:01:49.102" v="219"/>
          <pc:sldLayoutMkLst>
            <pc:docMk/>
            <pc:sldMasterMk cId="521204603" sldId="2147483666"/>
            <pc:sldLayoutMk cId="48395522" sldId="214748369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E7F7E62E-FCB1-45DE-9559-FB202F31148F}" type="datetimeFigureOut">
              <a:rPr lang="en-GB" smtClean="0"/>
              <a:t>20/08/2025</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101BA0D2-D277-4898-9BA9-1AC5E8E2BF47}" type="slidenum">
              <a:rPr lang="en-GB" smtClean="0"/>
              <a:t>‹#›</a:t>
            </a:fld>
            <a:endParaRPr lang="en-GB"/>
          </a:p>
        </p:txBody>
      </p:sp>
    </p:spTree>
    <p:extLst>
      <p:ext uri="{BB962C8B-B14F-4D97-AF65-F5344CB8AC3E}">
        <p14:creationId xmlns:p14="http://schemas.microsoft.com/office/powerpoint/2010/main" val="3963804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Insert client logo</a:t>
            </a:r>
          </a:p>
        </p:txBody>
      </p:sp>
      <p:sp>
        <p:nvSpPr>
          <p:cNvPr id="4" name="Slide Number Placeholder 3"/>
          <p:cNvSpPr>
            <a:spLocks noGrp="1"/>
          </p:cNvSpPr>
          <p:nvPr>
            <p:ph type="sldNum" sz="quarter" idx="5"/>
          </p:nvPr>
        </p:nvSpPr>
        <p:spPr/>
        <p:txBody>
          <a:bodyPr/>
          <a:lstStyle/>
          <a:p>
            <a:fld id="{101BA0D2-D277-4898-9BA9-1AC5E8E2BF47}" type="slidenum">
              <a:rPr lang="en-GB" smtClean="0"/>
              <a:t>1</a:t>
            </a:fld>
            <a:endParaRPr lang="en-GB"/>
          </a:p>
        </p:txBody>
      </p:sp>
    </p:spTree>
    <p:extLst>
      <p:ext uri="{BB962C8B-B14F-4D97-AF65-F5344CB8AC3E}">
        <p14:creationId xmlns:p14="http://schemas.microsoft.com/office/powerpoint/2010/main" val="2845787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78EDD-073A-E5A7-FB06-4618757F7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D5B1B1-CE07-7C0F-2781-0F36D03211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7D0C6E-38B0-3E9E-D082-B73E30F1ADD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A21630-28D6-A51E-8AF3-58FD3306F371}"/>
              </a:ext>
            </a:extLst>
          </p:cNvPr>
          <p:cNvSpPr>
            <a:spLocks noGrp="1"/>
          </p:cNvSpPr>
          <p:nvPr>
            <p:ph type="sldNum" sz="quarter" idx="5"/>
          </p:nvPr>
        </p:nvSpPr>
        <p:spPr/>
        <p:txBody>
          <a:bodyPr/>
          <a:lstStyle/>
          <a:p>
            <a:fld id="{101BA0D2-D277-4898-9BA9-1AC5E8E2BF47}" type="slidenum">
              <a:rPr lang="en-GB" smtClean="0"/>
              <a:t>13</a:t>
            </a:fld>
            <a:endParaRPr lang="en-GB"/>
          </a:p>
        </p:txBody>
      </p:sp>
    </p:spTree>
    <p:extLst>
      <p:ext uri="{BB962C8B-B14F-4D97-AF65-F5344CB8AC3E}">
        <p14:creationId xmlns:p14="http://schemas.microsoft.com/office/powerpoint/2010/main" val="3460307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01BA0D2-D277-4898-9BA9-1AC5E8E2BF47}" type="slidenum">
              <a:rPr lang="en-GB" smtClean="0"/>
              <a:t>2</a:t>
            </a:fld>
            <a:endParaRPr lang="en-GB"/>
          </a:p>
        </p:txBody>
      </p:sp>
    </p:spTree>
    <p:extLst>
      <p:ext uri="{BB962C8B-B14F-4D97-AF65-F5344CB8AC3E}">
        <p14:creationId xmlns:p14="http://schemas.microsoft.com/office/powerpoint/2010/main" val="1994413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37E7A-199D-075C-9CD2-53C22C8C58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1B4585-7315-BBC6-DD6F-13004D8EC8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4E6957-8483-E7A2-CD40-BDFFE541A17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565372B-5D6E-2F20-E740-D9DE64526429}"/>
              </a:ext>
            </a:extLst>
          </p:cNvPr>
          <p:cNvSpPr>
            <a:spLocks noGrp="1"/>
          </p:cNvSpPr>
          <p:nvPr>
            <p:ph type="sldNum" sz="quarter" idx="5"/>
          </p:nvPr>
        </p:nvSpPr>
        <p:spPr/>
        <p:txBody>
          <a:bodyPr/>
          <a:lstStyle/>
          <a:p>
            <a:fld id="{101BA0D2-D277-4898-9BA9-1AC5E8E2BF47}" type="slidenum">
              <a:rPr lang="en-GB" smtClean="0"/>
              <a:t>4</a:t>
            </a:fld>
            <a:endParaRPr lang="en-GB"/>
          </a:p>
        </p:txBody>
      </p:sp>
    </p:spTree>
    <p:extLst>
      <p:ext uri="{BB962C8B-B14F-4D97-AF65-F5344CB8AC3E}">
        <p14:creationId xmlns:p14="http://schemas.microsoft.com/office/powerpoint/2010/main" val="3212365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1BA0D2-D277-4898-9BA9-1AC5E8E2BF47}" type="slidenum">
              <a:rPr lang="en-GB" smtClean="0"/>
              <a:t>5</a:t>
            </a:fld>
            <a:endParaRPr lang="en-GB"/>
          </a:p>
        </p:txBody>
      </p:sp>
    </p:spTree>
    <p:extLst>
      <p:ext uri="{BB962C8B-B14F-4D97-AF65-F5344CB8AC3E}">
        <p14:creationId xmlns:p14="http://schemas.microsoft.com/office/powerpoint/2010/main" val="3843273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Delete  bullet points as appropriate </a:t>
            </a:r>
          </a:p>
        </p:txBody>
      </p:sp>
      <p:sp>
        <p:nvSpPr>
          <p:cNvPr id="4" name="Slide Number Placeholder 3"/>
          <p:cNvSpPr>
            <a:spLocks noGrp="1"/>
          </p:cNvSpPr>
          <p:nvPr>
            <p:ph type="sldNum" sz="quarter" idx="5"/>
          </p:nvPr>
        </p:nvSpPr>
        <p:spPr/>
        <p:txBody>
          <a:bodyPr/>
          <a:lstStyle/>
          <a:p>
            <a:fld id="{101BA0D2-D277-4898-9BA9-1AC5E8E2BF47}" type="slidenum">
              <a:rPr lang="en-GB" smtClean="0"/>
              <a:t>8</a:t>
            </a:fld>
            <a:endParaRPr lang="en-GB"/>
          </a:p>
        </p:txBody>
      </p:sp>
    </p:spTree>
    <p:extLst>
      <p:ext uri="{BB962C8B-B14F-4D97-AF65-F5344CB8AC3E}">
        <p14:creationId xmlns:p14="http://schemas.microsoft.com/office/powerpoint/2010/main" val="642836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6CDD7-7444-4C2D-A1D2-04A38BA4D9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043FE7-5FB1-9185-B9BC-90E85CC409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1F05EA-AB79-419E-C355-918DC3AB1B8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1DCE4E9-2C3F-F596-A26C-E9024F73C214}"/>
              </a:ext>
            </a:extLst>
          </p:cNvPr>
          <p:cNvSpPr>
            <a:spLocks noGrp="1"/>
          </p:cNvSpPr>
          <p:nvPr>
            <p:ph type="sldNum" sz="quarter" idx="5"/>
          </p:nvPr>
        </p:nvSpPr>
        <p:spPr/>
        <p:txBody>
          <a:bodyPr/>
          <a:lstStyle/>
          <a:p>
            <a:fld id="{101BA0D2-D277-4898-9BA9-1AC5E8E2BF47}" type="slidenum">
              <a:rPr lang="en-GB" smtClean="0"/>
              <a:t>9</a:t>
            </a:fld>
            <a:endParaRPr lang="en-GB"/>
          </a:p>
        </p:txBody>
      </p:sp>
    </p:spTree>
    <p:extLst>
      <p:ext uri="{BB962C8B-B14F-4D97-AF65-F5344CB8AC3E}">
        <p14:creationId xmlns:p14="http://schemas.microsoft.com/office/powerpoint/2010/main" val="3497990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B90A9-D5BA-2E66-00A9-B8089A75EC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E47D6-6A05-88DB-8F14-3567DDC4ED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09E86C-BD2C-C4A9-56C1-55DE2C36707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31EAE81-72F8-18E7-A758-DA11103232B2}"/>
              </a:ext>
            </a:extLst>
          </p:cNvPr>
          <p:cNvSpPr>
            <a:spLocks noGrp="1"/>
          </p:cNvSpPr>
          <p:nvPr>
            <p:ph type="sldNum" sz="quarter" idx="5"/>
          </p:nvPr>
        </p:nvSpPr>
        <p:spPr/>
        <p:txBody>
          <a:bodyPr/>
          <a:lstStyle/>
          <a:p>
            <a:fld id="{101BA0D2-D277-4898-9BA9-1AC5E8E2BF47}" type="slidenum">
              <a:rPr lang="en-GB" smtClean="0"/>
              <a:t>10</a:t>
            </a:fld>
            <a:endParaRPr lang="en-GB"/>
          </a:p>
        </p:txBody>
      </p:sp>
    </p:spTree>
    <p:extLst>
      <p:ext uri="{BB962C8B-B14F-4D97-AF65-F5344CB8AC3E}">
        <p14:creationId xmlns:p14="http://schemas.microsoft.com/office/powerpoint/2010/main" val="1320048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2FB11-D837-59E2-B045-F2FFA13587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FBA42B-2298-9250-819E-D9906A4F27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2BEDB-82D0-CCEF-E266-3C71A87343C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A4ADDD9-470F-82D1-3B5A-150CE6794B62}"/>
              </a:ext>
            </a:extLst>
          </p:cNvPr>
          <p:cNvSpPr>
            <a:spLocks noGrp="1"/>
          </p:cNvSpPr>
          <p:nvPr>
            <p:ph type="sldNum" sz="quarter" idx="5"/>
          </p:nvPr>
        </p:nvSpPr>
        <p:spPr/>
        <p:txBody>
          <a:bodyPr/>
          <a:lstStyle/>
          <a:p>
            <a:fld id="{101BA0D2-D277-4898-9BA9-1AC5E8E2BF47}" type="slidenum">
              <a:rPr lang="en-GB" smtClean="0"/>
              <a:t>11</a:t>
            </a:fld>
            <a:endParaRPr lang="en-GB"/>
          </a:p>
        </p:txBody>
      </p:sp>
    </p:spTree>
    <p:extLst>
      <p:ext uri="{BB962C8B-B14F-4D97-AF65-F5344CB8AC3E}">
        <p14:creationId xmlns:p14="http://schemas.microsoft.com/office/powerpoint/2010/main" val="3547928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01BA0D2-D277-4898-9BA9-1AC5E8E2BF47}" type="slidenum">
              <a:rPr lang="en-GB" smtClean="0"/>
              <a:t>12</a:t>
            </a:fld>
            <a:endParaRPr lang="en-GB"/>
          </a:p>
        </p:txBody>
      </p:sp>
    </p:spTree>
    <p:extLst>
      <p:ext uri="{BB962C8B-B14F-4D97-AF65-F5344CB8AC3E}">
        <p14:creationId xmlns:p14="http://schemas.microsoft.com/office/powerpoint/2010/main" val="12715072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7998"/>
          </a:xfrm>
          <a:prstGeom prst="rect">
            <a:avLst/>
          </a:prstGeom>
        </p:spPr>
      </p:pic>
      <p:pic>
        <p:nvPicPr>
          <p:cNvPr id="17" name="bg object 17"/>
          <p:cNvPicPr/>
          <p:nvPr/>
        </p:nvPicPr>
        <p:blipFill>
          <a:blip r:embed="rId3" cstate="print"/>
          <a:stretch>
            <a:fillRect/>
          </a:stretch>
        </p:blipFill>
        <p:spPr>
          <a:xfrm>
            <a:off x="9920478" y="5678423"/>
            <a:ext cx="1823466" cy="804672"/>
          </a:xfrm>
          <a:prstGeom prst="rect">
            <a:avLst/>
          </a:prstGeom>
        </p:spPr>
      </p:pic>
      <p:sp>
        <p:nvSpPr>
          <p:cNvPr id="2" name="Holder 2"/>
          <p:cNvSpPr>
            <a:spLocks noGrp="1"/>
          </p:cNvSpPr>
          <p:nvPr>
            <p:ph type="ctrTitle"/>
          </p:nvPr>
        </p:nvSpPr>
        <p:spPr>
          <a:xfrm>
            <a:off x="1008380" y="2835148"/>
            <a:ext cx="5490210" cy="787400"/>
          </a:xfrm>
          <a:prstGeom prst="rect">
            <a:avLst/>
          </a:prstGeom>
        </p:spPr>
        <p:txBody>
          <a:bodyPr wrap="square" lIns="0" tIns="0" rIns="0" bIns="0">
            <a:spAutoFit/>
          </a:bodyPr>
          <a:lstStyle>
            <a:lvl1pPr>
              <a:defRPr sz="5000" b="0" i="0">
                <a:solidFill>
                  <a:srgbClr val="464233"/>
                </a:solidFill>
                <a:latin typeface="Tw Cen MT Condensed"/>
                <a:cs typeface="Tw Cen MT Condensed"/>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800" b="0" i="0">
                <a:solidFill>
                  <a:srgbClr val="2D2B20"/>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bout Us 2">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07D90E2-B2C0-4DA3-277A-CCA877B3ADB8}"/>
              </a:ext>
            </a:extLst>
          </p:cNvPr>
          <p:cNvSpPr>
            <a:spLocks noGrp="1"/>
          </p:cNvSpPr>
          <p:nvPr>
            <p:ph type="title" hasCustomPrompt="1"/>
          </p:nvPr>
        </p:nvSpPr>
        <p:spPr>
          <a:xfrm>
            <a:off x="6628690" y="2323635"/>
            <a:ext cx="5243168" cy="692497"/>
          </a:xfrm>
        </p:spPr>
        <p:txBody>
          <a:bodyPr/>
          <a:lstStyle>
            <a:lvl1pPr>
              <a:defRPr sz="2500"/>
            </a:lvl1pPr>
          </a:lstStyle>
          <a:p>
            <a:r>
              <a:rPr lang="en-US" dirty="0"/>
              <a:t>EPPH is a one stop shop for HVAC and building services</a:t>
            </a:r>
            <a:endParaRPr lang="en-GB" dirty="0"/>
          </a:p>
        </p:txBody>
      </p:sp>
      <p:pic>
        <p:nvPicPr>
          <p:cNvPr id="10" name="Picture 9">
            <a:extLst>
              <a:ext uri="{FF2B5EF4-FFF2-40B4-BE49-F238E27FC236}">
                <a16:creationId xmlns:a16="http://schemas.microsoft.com/office/drawing/2014/main" id="{B4BABE74-8DF2-E25B-A9F0-2252A99549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43930" y="3270719"/>
            <a:ext cx="253983" cy="253983"/>
          </a:xfrm>
          <a:prstGeom prst="rect">
            <a:avLst/>
          </a:prstGeom>
        </p:spPr>
      </p:pic>
      <p:pic>
        <p:nvPicPr>
          <p:cNvPr id="11" name="Picture 10">
            <a:extLst>
              <a:ext uri="{FF2B5EF4-FFF2-40B4-BE49-F238E27FC236}">
                <a16:creationId xmlns:a16="http://schemas.microsoft.com/office/drawing/2014/main" id="{5BD8A287-508D-16C9-005E-81FDD0D6D5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36310" y="3643590"/>
            <a:ext cx="253983" cy="253983"/>
          </a:xfrm>
          <a:prstGeom prst="rect">
            <a:avLst/>
          </a:prstGeom>
        </p:spPr>
      </p:pic>
      <p:pic>
        <p:nvPicPr>
          <p:cNvPr id="12" name="Picture 11">
            <a:extLst>
              <a:ext uri="{FF2B5EF4-FFF2-40B4-BE49-F238E27FC236}">
                <a16:creationId xmlns:a16="http://schemas.microsoft.com/office/drawing/2014/main" id="{91100018-F4DB-D39A-D397-B987AAA33C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28690" y="4025168"/>
            <a:ext cx="253983" cy="253983"/>
          </a:xfrm>
          <a:prstGeom prst="rect">
            <a:avLst/>
          </a:prstGeom>
        </p:spPr>
      </p:pic>
      <p:pic>
        <p:nvPicPr>
          <p:cNvPr id="13" name="Picture 12">
            <a:extLst>
              <a:ext uri="{FF2B5EF4-FFF2-40B4-BE49-F238E27FC236}">
                <a16:creationId xmlns:a16="http://schemas.microsoft.com/office/drawing/2014/main" id="{9D507C62-F2B7-6186-DF9D-3DF12F3569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36310" y="4406746"/>
            <a:ext cx="253983" cy="253983"/>
          </a:xfrm>
          <a:prstGeom prst="rect">
            <a:avLst/>
          </a:prstGeom>
        </p:spPr>
      </p:pic>
      <p:sp>
        <p:nvSpPr>
          <p:cNvPr id="17" name="Text Placeholder 2">
            <a:extLst>
              <a:ext uri="{FF2B5EF4-FFF2-40B4-BE49-F238E27FC236}">
                <a16:creationId xmlns:a16="http://schemas.microsoft.com/office/drawing/2014/main" id="{EC41474E-5D8B-3D74-DFA4-48C3034DF85D}"/>
              </a:ext>
            </a:extLst>
          </p:cNvPr>
          <p:cNvSpPr>
            <a:spLocks noGrp="1"/>
          </p:cNvSpPr>
          <p:nvPr>
            <p:ph type="body" idx="33" hasCustomPrompt="1"/>
          </p:nvPr>
        </p:nvSpPr>
        <p:spPr>
          <a:xfrm>
            <a:off x="6979210" y="3270719"/>
            <a:ext cx="4687010" cy="253983"/>
          </a:xfrm>
        </p:spPr>
        <p:txBody>
          <a:bodyPr>
            <a:noAutofit/>
          </a:bodyPr>
          <a:lstStyle>
            <a:lvl1pPr marL="0" indent="0">
              <a:lnSpc>
                <a:spcPct val="100000"/>
              </a:lnSpc>
              <a:buNone/>
              <a:defRPr sz="16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Contracting</a:t>
            </a:r>
            <a:endParaRPr lang="en-GB" dirty="0">
              <a:effectLst/>
            </a:endParaRPr>
          </a:p>
        </p:txBody>
      </p:sp>
      <p:sp>
        <p:nvSpPr>
          <p:cNvPr id="19" name="Text Placeholder 2">
            <a:extLst>
              <a:ext uri="{FF2B5EF4-FFF2-40B4-BE49-F238E27FC236}">
                <a16:creationId xmlns:a16="http://schemas.microsoft.com/office/drawing/2014/main" id="{981FFBB4-5FD5-43B9-3833-49CCB87C0712}"/>
              </a:ext>
            </a:extLst>
          </p:cNvPr>
          <p:cNvSpPr>
            <a:spLocks noGrp="1"/>
          </p:cNvSpPr>
          <p:nvPr>
            <p:ph type="body" idx="34" hasCustomPrompt="1"/>
          </p:nvPr>
        </p:nvSpPr>
        <p:spPr>
          <a:xfrm>
            <a:off x="6971590" y="3643590"/>
            <a:ext cx="4694630" cy="253983"/>
          </a:xfrm>
        </p:spPr>
        <p:txBody>
          <a:bodyPr>
            <a:noAutofit/>
          </a:bodyPr>
          <a:lstStyle>
            <a:lvl1pPr marL="0" indent="0">
              <a:lnSpc>
                <a:spcPct val="100000"/>
              </a:lnSpc>
              <a:buNone/>
              <a:defRPr sz="16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Engineering</a:t>
            </a:r>
            <a:endParaRPr lang="en-GB" dirty="0">
              <a:effectLst/>
            </a:endParaRPr>
          </a:p>
        </p:txBody>
      </p:sp>
      <p:sp>
        <p:nvSpPr>
          <p:cNvPr id="20" name="Text Placeholder 2">
            <a:extLst>
              <a:ext uri="{FF2B5EF4-FFF2-40B4-BE49-F238E27FC236}">
                <a16:creationId xmlns:a16="http://schemas.microsoft.com/office/drawing/2014/main" id="{8A3E77A0-7EA7-4487-C008-18262A2AA619}"/>
              </a:ext>
            </a:extLst>
          </p:cNvPr>
          <p:cNvSpPr>
            <a:spLocks noGrp="1"/>
          </p:cNvSpPr>
          <p:nvPr>
            <p:ph type="body" idx="35" hasCustomPrompt="1"/>
          </p:nvPr>
        </p:nvSpPr>
        <p:spPr>
          <a:xfrm>
            <a:off x="6971590" y="4025168"/>
            <a:ext cx="4694630" cy="253983"/>
          </a:xfrm>
        </p:spPr>
        <p:txBody>
          <a:bodyPr>
            <a:noAutofit/>
          </a:bodyPr>
          <a:lstStyle>
            <a:lvl1pPr marL="0" indent="0">
              <a:lnSpc>
                <a:spcPct val="100000"/>
              </a:lnSpc>
              <a:buNone/>
              <a:defRPr sz="16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Special Projects</a:t>
            </a:r>
            <a:endParaRPr lang="en-GB" dirty="0">
              <a:effectLst/>
            </a:endParaRPr>
          </a:p>
        </p:txBody>
      </p:sp>
      <p:sp>
        <p:nvSpPr>
          <p:cNvPr id="21" name="Text Placeholder 2">
            <a:extLst>
              <a:ext uri="{FF2B5EF4-FFF2-40B4-BE49-F238E27FC236}">
                <a16:creationId xmlns:a16="http://schemas.microsoft.com/office/drawing/2014/main" id="{065F5FD7-D6A5-E09B-CE28-BD7D24D700D7}"/>
              </a:ext>
            </a:extLst>
          </p:cNvPr>
          <p:cNvSpPr>
            <a:spLocks noGrp="1"/>
          </p:cNvSpPr>
          <p:nvPr>
            <p:ph type="body" idx="36" hasCustomPrompt="1"/>
          </p:nvPr>
        </p:nvSpPr>
        <p:spPr>
          <a:xfrm>
            <a:off x="6971590" y="4406746"/>
            <a:ext cx="4694630" cy="253983"/>
          </a:xfrm>
        </p:spPr>
        <p:txBody>
          <a:bodyPr>
            <a:noAutofit/>
          </a:bodyPr>
          <a:lstStyle>
            <a:lvl1pPr marL="0" indent="0">
              <a:lnSpc>
                <a:spcPct val="100000"/>
              </a:lnSpc>
              <a:buNone/>
              <a:defRPr sz="16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Drainage &amp; FM</a:t>
            </a:r>
            <a:endParaRPr lang="en-GB" dirty="0">
              <a:effectLst/>
            </a:endParaRPr>
          </a:p>
        </p:txBody>
      </p:sp>
      <p:sp>
        <p:nvSpPr>
          <p:cNvPr id="2" name="Picture Placeholder 6">
            <a:extLst>
              <a:ext uri="{FF2B5EF4-FFF2-40B4-BE49-F238E27FC236}">
                <a16:creationId xmlns:a16="http://schemas.microsoft.com/office/drawing/2014/main" id="{E2C3A747-2C2C-1207-D75A-5A4D6919B7CA}"/>
              </a:ext>
            </a:extLst>
          </p:cNvPr>
          <p:cNvSpPr>
            <a:spLocks noGrp="1"/>
          </p:cNvSpPr>
          <p:nvPr>
            <p:ph type="pic" sz="quarter" idx="37"/>
          </p:nvPr>
        </p:nvSpPr>
        <p:spPr>
          <a:xfrm>
            <a:off x="383383" y="815975"/>
            <a:ext cx="5602287" cy="5286375"/>
          </a:xfrm>
        </p:spPr>
        <p:txBody>
          <a:bodyPr>
            <a:normAutofit/>
          </a:bodyPr>
          <a:lstStyle>
            <a:lvl1pPr>
              <a:defRPr sz="1600">
                <a:solidFill>
                  <a:schemeClr val="tx1"/>
                </a:solidFill>
              </a:defRPr>
            </a:lvl1pPr>
          </a:lstStyle>
          <a:p>
            <a:r>
              <a:rPr lang="en-US"/>
              <a:t>Click icon to add picture</a:t>
            </a:r>
            <a:endParaRPr lang="en-GB" dirty="0"/>
          </a:p>
        </p:txBody>
      </p:sp>
    </p:spTree>
    <p:extLst>
      <p:ext uri="{BB962C8B-B14F-4D97-AF65-F5344CB8AC3E}">
        <p14:creationId xmlns:p14="http://schemas.microsoft.com/office/powerpoint/2010/main" val="394385322"/>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p Page">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2B3FF3-A662-7954-0A25-C8084178AA38}"/>
              </a:ext>
            </a:extLst>
          </p:cNvPr>
          <p:cNvSpPr>
            <a:spLocks noGrp="1"/>
          </p:cNvSpPr>
          <p:nvPr>
            <p:ph type="body" idx="1" hasCustomPrompt="1"/>
          </p:nvPr>
        </p:nvSpPr>
        <p:spPr>
          <a:xfrm>
            <a:off x="538662" y="2902779"/>
            <a:ext cx="4900268" cy="1878226"/>
          </a:xfrm>
        </p:spPr>
        <p:txBody>
          <a:bodyPr>
            <a:noAutofit/>
          </a:bodyPr>
          <a:lstStyle>
            <a:lvl1pPr marL="0" indent="0">
              <a:lnSpc>
                <a:spcPct val="100000"/>
              </a:lnSpc>
              <a:buNone/>
              <a:defRPr sz="16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b="0" i="0" dirty="0" err="1">
                <a:solidFill>
                  <a:srgbClr val="1F1F1F"/>
                </a:solidFill>
                <a:effectLst/>
                <a:latin typeface="Arial" panose="020B0604020202020204" pitchFamily="34" charset="0"/>
              </a:rPr>
              <a:t>Ullamcorper</a:t>
            </a:r>
            <a:r>
              <a:rPr lang="en-US" b="0" i="0" dirty="0">
                <a:solidFill>
                  <a:srgbClr val="1F1F1F"/>
                </a:solidFill>
                <a:effectLst/>
                <a:latin typeface="Arial" panose="020B0604020202020204" pitchFamily="34" charset="0"/>
              </a:rPr>
              <a:t> </a:t>
            </a:r>
            <a:r>
              <a:rPr lang="en-US" b="0" i="0" dirty="0" err="1">
                <a:solidFill>
                  <a:srgbClr val="1F1F1F"/>
                </a:solidFill>
                <a:effectLst/>
                <a:latin typeface="Arial" panose="020B0604020202020204" pitchFamily="34" charset="0"/>
              </a:rPr>
              <a:t>dignissim</a:t>
            </a:r>
            <a:r>
              <a:rPr lang="en-US" b="0" i="0" dirty="0">
                <a:solidFill>
                  <a:srgbClr val="1F1F1F"/>
                </a:solidFill>
                <a:effectLst/>
                <a:latin typeface="Arial" panose="020B0604020202020204" pitchFamily="34" charset="0"/>
              </a:rPr>
              <a:t> </a:t>
            </a:r>
            <a:r>
              <a:rPr lang="en-US" b="0" i="0" dirty="0" err="1">
                <a:solidFill>
                  <a:srgbClr val="1F1F1F"/>
                </a:solidFill>
                <a:effectLst/>
                <a:latin typeface="Arial" panose="020B0604020202020204" pitchFamily="34" charset="0"/>
              </a:rPr>
              <a:t>cras</a:t>
            </a:r>
            <a:r>
              <a:rPr lang="en-US" b="0" i="0" dirty="0">
                <a:solidFill>
                  <a:srgbClr val="1F1F1F"/>
                </a:solidFill>
                <a:effectLst/>
                <a:latin typeface="Arial" panose="020B0604020202020204" pitchFamily="34" charset="0"/>
              </a:rPr>
              <a:t> </a:t>
            </a:r>
            <a:r>
              <a:rPr lang="en-US" b="0" i="0" dirty="0" err="1">
                <a:solidFill>
                  <a:srgbClr val="1F1F1F"/>
                </a:solidFill>
                <a:effectLst/>
                <a:latin typeface="Arial" panose="020B0604020202020204" pitchFamily="34" charset="0"/>
              </a:rPr>
              <a:t>tincidunt</a:t>
            </a:r>
            <a:r>
              <a:rPr lang="en-US" b="0" i="0" dirty="0">
                <a:solidFill>
                  <a:srgbClr val="1F1F1F"/>
                </a:solidFill>
                <a:effectLst/>
                <a:latin typeface="Arial" panose="020B0604020202020204" pitchFamily="34" charset="0"/>
              </a:rPr>
              <a:t> </a:t>
            </a:r>
            <a:r>
              <a:rPr lang="en-US" b="0" i="0" dirty="0" err="1">
                <a:solidFill>
                  <a:srgbClr val="1F1F1F"/>
                </a:solidFill>
                <a:effectLst/>
                <a:latin typeface="Arial" panose="020B0604020202020204" pitchFamily="34" charset="0"/>
              </a:rPr>
              <a:t>lobortis</a:t>
            </a:r>
            <a:r>
              <a:rPr lang="en-US" b="0" i="0" dirty="0">
                <a:solidFill>
                  <a:srgbClr val="1F1F1F"/>
                </a:solidFill>
                <a:effectLst/>
                <a:latin typeface="Arial" panose="020B0604020202020204" pitchFamily="34" charset="0"/>
              </a:rPr>
              <a:t> </a:t>
            </a:r>
            <a:r>
              <a:rPr lang="en-US" b="0" i="0" dirty="0" err="1">
                <a:solidFill>
                  <a:srgbClr val="1F1F1F"/>
                </a:solidFill>
                <a:effectLst/>
                <a:latin typeface="Arial" panose="020B0604020202020204" pitchFamily="34" charset="0"/>
              </a:rPr>
              <a:t>feugiat</a:t>
            </a:r>
            <a:r>
              <a:rPr lang="en-US" b="0" i="0" dirty="0">
                <a:solidFill>
                  <a:srgbClr val="1F1F1F"/>
                </a:solidFill>
                <a:effectLst/>
                <a:latin typeface="Arial" panose="020B0604020202020204" pitchFamily="34" charset="0"/>
              </a:rPr>
              <a:t> </a:t>
            </a:r>
            <a:r>
              <a:rPr lang="en-US" b="0" i="0" dirty="0" err="1">
                <a:solidFill>
                  <a:srgbClr val="1F1F1F"/>
                </a:solidFill>
                <a:effectLst/>
                <a:latin typeface="Arial" panose="020B0604020202020204" pitchFamily="34" charset="0"/>
              </a:rPr>
              <a:t>vivamus</a:t>
            </a:r>
            <a:r>
              <a:rPr lang="en-US" b="0" i="0" dirty="0">
                <a:solidFill>
                  <a:srgbClr val="1F1F1F"/>
                </a:solidFill>
                <a:effectLst/>
                <a:latin typeface="Arial" panose="020B0604020202020204" pitchFamily="34" charset="0"/>
              </a:rPr>
              <a:t> at </a:t>
            </a:r>
            <a:r>
              <a:rPr lang="en-US" b="0" i="0" dirty="0" err="1">
                <a:solidFill>
                  <a:srgbClr val="1F1F1F"/>
                </a:solidFill>
                <a:effectLst/>
                <a:latin typeface="Arial" panose="020B0604020202020204" pitchFamily="34" charset="0"/>
              </a:rPr>
              <a:t>augue</a:t>
            </a:r>
            <a:r>
              <a:rPr lang="en-US" b="0" i="0" dirty="0">
                <a:solidFill>
                  <a:srgbClr val="1F1F1F"/>
                </a:solidFill>
                <a:effectLst/>
                <a:latin typeface="Arial" panose="020B0604020202020204" pitchFamily="34" charset="0"/>
              </a:rPr>
              <a:t>. </a:t>
            </a:r>
            <a:r>
              <a:rPr lang="en-US" b="0" i="0" dirty="0" err="1">
                <a:solidFill>
                  <a:srgbClr val="1F1F1F"/>
                </a:solidFill>
                <a:effectLst/>
                <a:latin typeface="Arial" panose="020B0604020202020204" pitchFamily="34" charset="0"/>
              </a:rPr>
              <a:t>Posuere</a:t>
            </a:r>
            <a:r>
              <a:rPr lang="en-US" b="0" i="0" dirty="0">
                <a:solidFill>
                  <a:srgbClr val="1F1F1F"/>
                </a:solidFill>
                <a:effectLst/>
                <a:latin typeface="Arial" panose="020B0604020202020204" pitchFamily="34" charset="0"/>
              </a:rPr>
              <a:t> ac </a:t>
            </a:r>
            <a:r>
              <a:rPr lang="en-US" b="0" i="0" dirty="0" err="1">
                <a:solidFill>
                  <a:srgbClr val="1F1F1F"/>
                </a:solidFill>
                <a:effectLst/>
                <a:latin typeface="Arial" panose="020B0604020202020204" pitchFamily="34" charset="0"/>
              </a:rPr>
              <a:t>ut</a:t>
            </a:r>
            <a:r>
              <a:rPr lang="en-US" b="0" i="0" dirty="0">
                <a:solidFill>
                  <a:srgbClr val="1F1F1F"/>
                </a:solidFill>
                <a:effectLst/>
                <a:latin typeface="Arial" panose="020B0604020202020204" pitchFamily="34" charset="0"/>
              </a:rPr>
              <a:t> </a:t>
            </a:r>
            <a:r>
              <a:rPr lang="en-US" b="0" i="0" dirty="0" err="1">
                <a:solidFill>
                  <a:srgbClr val="1F1F1F"/>
                </a:solidFill>
                <a:effectLst/>
                <a:latin typeface="Arial" panose="020B0604020202020204" pitchFamily="34" charset="0"/>
              </a:rPr>
              <a:t>consequat</a:t>
            </a:r>
            <a:r>
              <a:rPr lang="en-US" b="0" i="0" dirty="0">
                <a:solidFill>
                  <a:srgbClr val="1F1F1F"/>
                </a:solidFill>
                <a:effectLst/>
                <a:latin typeface="Arial" panose="020B0604020202020204" pitchFamily="34" charset="0"/>
              </a:rPr>
              <a:t> semper </a:t>
            </a:r>
            <a:r>
              <a:rPr lang="en-US" b="0" i="0" dirty="0" err="1">
                <a:solidFill>
                  <a:srgbClr val="1F1F1F"/>
                </a:solidFill>
                <a:effectLst/>
                <a:latin typeface="Arial" panose="020B0604020202020204" pitchFamily="34" charset="0"/>
              </a:rPr>
              <a:t>viverra</a:t>
            </a:r>
            <a:r>
              <a:rPr lang="en-US" b="0" i="0" dirty="0">
                <a:solidFill>
                  <a:srgbClr val="1F1F1F"/>
                </a:solidFill>
                <a:effectLst/>
                <a:latin typeface="Arial" panose="020B0604020202020204" pitchFamily="34" charset="0"/>
              </a:rPr>
              <a:t> </a:t>
            </a:r>
            <a:r>
              <a:rPr lang="en-US" b="0" i="0" dirty="0" err="1">
                <a:solidFill>
                  <a:srgbClr val="1F1F1F"/>
                </a:solidFill>
                <a:effectLst/>
                <a:latin typeface="Arial" panose="020B0604020202020204" pitchFamily="34" charset="0"/>
              </a:rPr>
              <a:t>nam</a:t>
            </a:r>
            <a:r>
              <a:rPr lang="en-US" b="0" i="0" dirty="0">
                <a:solidFill>
                  <a:srgbClr val="1F1F1F"/>
                </a:solidFill>
                <a:effectLst/>
                <a:latin typeface="Arial" panose="020B0604020202020204" pitchFamily="34" charset="0"/>
              </a:rPr>
              <a:t> libero. Pharetra et </a:t>
            </a:r>
            <a:r>
              <a:rPr lang="en-US" b="0" i="0" dirty="0" err="1">
                <a:solidFill>
                  <a:srgbClr val="1F1F1F"/>
                </a:solidFill>
                <a:effectLst/>
                <a:latin typeface="Arial" panose="020B0604020202020204" pitchFamily="34" charset="0"/>
              </a:rPr>
              <a:t>ultrices</a:t>
            </a:r>
            <a:r>
              <a:rPr lang="en-US" b="0" i="0" dirty="0">
                <a:solidFill>
                  <a:srgbClr val="1F1F1F"/>
                </a:solidFill>
                <a:effectLst/>
                <a:latin typeface="Arial" panose="020B0604020202020204" pitchFamily="34" charset="0"/>
              </a:rPr>
              <a:t> </a:t>
            </a:r>
            <a:r>
              <a:rPr lang="en-US" b="0" i="0" dirty="0" err="1">
                <a:solidFill>
                  <a:srgbClr val="1F1F1F"/>
                </a:solidFill>
                <a:effectLst/>
                <a:latin typeface="Arial" panose="020B0604020202020204" pitchFamily="34" charset="0"/>
              </a:rPr>
              <a:t>neque</a:t>
            </a:r>
            <a:r>
              <a:rPr lang="en-US" b="0" i="0" dirty="0">
                <a:solidFill>
                  <a:srgbClr val="1F1F1F"/>
                </a:solidFill>
                <a:effectLst/>
                <a:latin typeface="Arial" panose="020B0604020202020204" pitchFamily="34" charset="0"/>
              </a:rPr>
              <a:t> </a:t>
            </a:r>
            <a:r>
              <a:rPr lang="en-US" b="0" i="0" dirty="0" err="1">
                <a:solidFill>
                  <a:srgbClr val="1F1F1F"/>
                </a:solidFill>
                <a:effectLst/>
                <a:latin typeface="Arial" panose="020B0604020202020204" pitchFamily="34" charset="0"/>
              </a:rPr>
              <a:t>ornare</a:t>
            </a:r>
            <a:r>
              <a:rPr lang="en-US" b="0" i="0" dirty="0">
                <a:solidFill>
                  <a:srgbClr val="1F1F1F"/>
                </a:solidFill>
                <a:effectLst/>
                <a:latin typeface="Arial" panose="020B0604020202020204" pitchFamily="34" charset="0"/>
              </a:rPr>
              <a:t> </a:t>
            </a:r>
            <a:r>
              <a:rPr lang="en-US" b="0" i="0" dirty="0" err="1">
                <a:solidFill>
                  <a:srgbClr val="1F1F1F"/>
                </a:solidFill>
                <a:effectLst/>
                <a:latin typeface="Arial" panose="020B0604020202020204" pitchFamily="34" charset="0"/>
              </a:rPr>
              <a:t>aenean</a:t>
            </a:r>
            <a:r>
              <a:rPr lang="en-US" b="0" i="0" dirty="0">
                <a:solidFill>
                  <a:srgbClr val="1F1F1F"/>
                </a:solidFill>
                <a:effectLst/>
                <a:latin typeface="Arial" panose="020B0604020202020204" pitchFamily="34" charset="0"/>
              </a:rPr>
              <a:t> </a:t>
            </a:r>
            <a:r>
              <a:rPr lang="en-US" b="0" i="0" dirty="0" err="1">
                <a:solidFill>
                  <a:srgbClr val="1F1F1F"/>
                </a:solidFill>
                <a:effectLst/>
                <a:latin typeface="Arial" panose="020B0604020202020204" pitchFamily="34" charset="0"/>
              </a:rPr>
              <a:t>euismod</a:t>
            </a:r>
            <a:r>
              <a:rPr lang="en-US" b="0" i="0" dirty="0">
                <a:solidFill>
                  <a:srgbClr val="1F1F1F"/>
                </a:solidFill>
                <a:effectLst/>
                <a:latin typeface="Arial" panose="020B0604020202020204" pitchFamily="34" charset="0"/>
              </a:rPr>
              <a:t> </a:t>
            </a:r>
            <a:r>
              <a:rPr lang="en-US" b="0" i="0" dirty="0" err="1">
                <a:solidFill>
                  <a:srgbClr val="1F1F1F"/>
                </a:solidFill>
                <a:effectLst/>
                <a:latin typeface="Arial" panose="020B0604020202020204" pitchFamily="34" charset="0"/>
              </a:rPr>
              <a:t>elementum</a:t>
            </a:r>
            <a:r>
              <a:rPr lang="en-US" b="0" i="0" dirty="0">
                <a:solidFill>
                  <a:srgbClr val="1F1F1F"/>
                </a:solidFill>
                <a:effectLst/>
                <a:latin typeface="Arial" panose="020B0604020202020204" pitchFamily="34" charset="0"/>
              </a:rPr>
              <a:t> nisi </a:t>
            </a:r>
            <a:r>
              <a:rPr lang="en-US" b="0" i="0" dirty="0" err="1">
                <a:solidFill>
                  <a:srgbClr val="1F1F1F"/>
                </a:solidFill>
                <a:effectLst/>
                <a:latin typeface="Arial" panose="020B0604020202020204" pitchFamily="34" charset="0"/>
              </a:rPr>
              <a:t>quis</a:t>
            </a:r>
            <a:r>
              <a:rPr lang="en-US" b="0" i="0" dirty="0">
                <a:solidFill>
                  <a:srgbClr val="1F1F1F"/>
                </a:solidFill>
                <a:effectLst/>
                <a:latin typeface="Arial" panose="020B0604020202020204" pitchFamily="34" charset="0"/>
              </a:rPr>
              <a:t>. </a:t>
            </a:r>
          </a:p>
          <a:p>
            <a:pPr lvl="0"/>
            <a:r>
              <a:rPr lang="en-US" b="0" i="0" dirty="0">
                <a:solidFill>
                  <a:srgbClr val="1F1F1F"/>
                </a:solidFill>
                <a:effectLst/>
                <a:latin typeface="Arial" panose="020B0604020202020204" pitchFamily="34" charset="0"/>
              </a:rPr>
              <a:t>Bibendum </a:t>
            </a:r>
            <a:r>
              <a:rPr lang="en-US" b="0" i="0" dirty="0" err="1">
                <a:solidFill>
                  <a:srgbClr val="1F1F1F"/>
                </a:solidFill>
                <a:effectLst/>
                <a:latin typeface="Arial" panose="020B0604020202020204" pitchFamily="34" charset="0"/>
              </a:rPr>
              <a:t>enim</a:t>
            </a:r>
            <a:r>
              <a:rPr lang="en-US" b="0" i="0" dirty="0">
                <a:solidFill>
                  <a:srgbClr val="1F1F1F"/>
                </a:solidFill>
                <a:effectLst/>
                <a:latin typeface="Arial" panose="020B0604020202020204" pitchFamily="34" charset="0"/>
              </a:rPr>
              <a:t> </a:t>
            </a:r>
            <a:r>
              <a:rPr lang="en-US" b="0" i="0" dirty="0" err="1">
                <a:solidFill>
                  <a:srgbClr val="1F1F1F"/>
                </a:solidFill>
                <a:effectLst/>
                <a:latin typeface="Arial" panose="020B0604020202020204" pitchFamily="34" charset="0"/>
              </a:rPr>
              <a:t>facilisis</a:t>
            </a:r>
            <a:r>
              <a:rPr lang="en-US" b="0" i="0" dirty="0">
                <a:solidFill>
                  <a:srgbClr val="1F1F1F"/>
                </a:solidFill>
                <a:effectLst/>
                <a:latin typeface="Arial" panose="020B0604020202020204" pitchFamily="34" charset="0"/>
              </a:rPr>
              <a:t> gravida </a:t>
            </a:r>
            <a:r>
              <a:rPr lang="en-US" b="0" i="0" dirty="0" err="1">
                <a:solidFill>
                  <a:srgbClr val="1F1F1F"/>
                </a:solidFill>
                <a:effectLst/>
                <a:latin typeface="Arial" panose="020B0604020202020204" pitchFamily="34" charset="0"/>
              </a:rPr>
              <a:t>neque</a:t>
            </a:r>
            <a:r>
              <a:rPr lang="en-US" b="0" i="0" dirty="0">
                <a:solidFill>
                  <a:srgbClr val="1F1F1F"/>
                </a:solidFill>
                <a:effectLst/>
                <a:latin typeface="Arial" panose="020B0604020202020204" pitchFamily="34" charset="0"/>
              </a:rPr>
              <a:t> convallis a </a:t>
            </a:r>
            <a:r>
              <a:rPr lang="en-US" b="0" i="0" dirty="0" err="1">
                <a:solidFill>
                  <a:srgbClr val="1F1F1F"/>
                </a:solidFill>
                <a:effectLst/>
                <a:latin typeface="Arial" panose="020B0604020202020204" pitchFamily="34" charset="0"/>
              </a:rPr>
              <a:t>cras</a:t>
            </a:r>
            <a:r>
              <a:rPr lang="en-US" b="0" i="0" dirty="0">
                <a:solidFill>
                  <a:srgbClr val="1F1F1F"/>
                </a:solidFill>
                <a:effectLst/>
                <a:latin typeface="Arial" panose="020B0604020202020204" pitchFamily="34" charset="0"/>
              </a:rPr>
              <a:t>. </a:t>
            </a:r>
            <a:r>
              <a:rPr lang="en-US" b="0" i="0" dirty="0" err="1">
                <a:solidFill>
                  <a:srgbClr val="1F1F1F"/>
                </a:solidFill>
                <a:effectLst/>
                <a:latin typeface="Arial" panose="020B0604020202020204" pitchFamily="34" charset="0"/>
              </a:rPr>
              <a:t>Suspendisse</a:t>
            </a:r>
            <a:r>
              <a:rPr lang="en-US" b="0" i="0" dirty="0">
                <a:solidFill>
                  <a:srgbClr val="1F1F1F"/>
                </a:solidFill>
                <a:effectLst/>
                <a:latin typeface="Arial" panose="020B0604020202020204" pitchFamily="34" charset="0"/>
              </a:rPr>
              <a:t> </a:t>
            </a:r>
            <a:r>
              <a:rPr lang="en-US" b="0" i="0" dirty="0" err="1">
                <a:solidFill>
                  <a:srgbClr val="1F1F1F"/>
                </a:solidFill>
                <a:effectLst/>
                <a:latin typeface="Arial" panose="020B0604020202020204" pitchFamily="34" charset="0"/>
              </a:rPr>
              <a:t>potenti</a:t>
            </a:r>
            <a:r>
              <a:rPr lang="en-US" b="0" i="0" dirty="0">
                <a:solidFill>
                  <a:srgbClr val="1F1F1F"/>
                </a:solidFill>
                <a:effectLst/>
                <a:latin typeface="Arial" panose="020B0604020202020204" pitchFamily="34" charset="0"/>
              </a:rPr>
              <a:t> </a:t>
            </a:r>
            <a:r>
              <a:rPr lang="en-US" b="0" i="0" dirty="0" err="1">
                <a:solidFill>
                  <a:srgbClr val="1F1F1F"/>
                </a:solidFill>
                <a:effectLst/>
                <a:latin typeface="Arial" panose="020B0604020202020204" pitchFamily="34" charset="0"/>
              </a:rPr>
              <a:t>nullam</a:t>
            </a:r>
            <a:r>
              <a:rPr lang="en-US" b="0" i="0" dirty="0">
                <a:solidFill>
                  <a:srgbClr val="1F1F1F"/>
                </a:solidFill>
                <a:effectLst/>
                <a:latin typeface="Arial" panose="020B0604020202020204" pitchFamily="34" charset="0"/>
              </a:rPr>
              <a:t> ac </a:t>
            </a:r>
            <a:r>
              <a:rPr lang="en-US" b="0" i="0" dirty="0" err="1">
                <a:solidFill>
                  <a:srgbClr val="1F1F1F"/>
                </a:solidFill>
                <a:effectLst/>
                <a:latin typeface="Arial" panose="020B0604020202020204" pitchFamily="34" charset="0"/>
              </a:rPr>
              <a:t>tortor</a:t>
            </a:r>
            <a:r>
              <a:rPr lang="en-US" b="0" i="0" dirty="0">
                <a:solidFill>
                  <a:srgbClr val="1F1F1F"/>
                </a:solidFill>
                <a:effectLst/>
                <a:latin typeface="Arial" panose="020B0604020202020204" pitchFamily="34" charset="0"/>
              </a:rPr>
              <a:t> vitae </a:t>
            </a:r>
            <a:r>
              <a:rPr lang="en-US" b="0" i="0" dirty="0" err="1">
                <a:solidFill>
                  <a:srgbClr val="1F1F1F"/>
                </a:solidFill>
                <a:effectLst/>
                <a:latin typeface="Arial" panose="020B0604020202020204" pitchFamily="34" charset="0"/>
              </a:rPr>
              <a:t>purus</a:t>
            </a:r>
            <a:r>
              <a:rPr lang="en-US" b="0" i="0" dirty="0">
                <a:solidFill>
                  <a:srgbClr val="1F1F1F"/>
                </a:solidFill>
                <a:effectLst/>
                <a:latin typeface="Arial" panose="020B0604020202020204" pitchFamily="34" charset="0"/>
              </a:rPr>
              <a:t> </a:t>
            </a:r>
            <a:r>
              <a:rPr lang="en-US" b="0" i="0" dirty="0" err="1">
                <a:solidFill>
                  <a:srgbClr val="1F1F1F"/>
                </a:solidFill>
                <a:effectLst/>
                <a:latin typeface="Arial" panose="020B0604020202020204" pitchFamily="34" charset="0"/>
              </a:rPr>
              <a:t>faucibus</a:t>
            </a:r>
            <a:r>
              <a:rPr lang="en-US" b="0" i="0" dirty="0">
                <a:solidFill>
                  <a:srgbClr val="1F1F1F"/>
                </a:solidFill>
                <a:effectLst/>
                <a:latin typeface="Arial" panose="020B0604020202020204" pitchFamily="34" charset="0"/>
              </a:rPr>
              <a:t> </a:t>
            </a:r>
            <a:r>
              <a:rPr lang="en-US" b="0" i="0" dirty="0" err="1">
                <a:solidFill>
                  <a:srgbClr val="1F1F1F"/>
                </a:solidFill>
                <a:effectLst/>
                <a:latin typeface="Arial" panose="020B0604020202020204" pitchFamily="34" charset="0"/>
              </a:rPr>
              <a:t>ornare</a:t>
            </a:r>
            <a:r>
              <a:rPr lang="en-US" b="0" i="0" dirty="0">
                <a:solidFill>
                  <a:srgbClr val="1F1F1F"/>
                </a:solidFill>
                <a:effectLst/>
                <a:latin typeface="Arial" panose="020B0604020202020204" pitchFamily="34" charset="0"/>
              </a:rPr>
              <a:t> </a:t>
            </a:r>
            <a:r>
              <a:rPr lang="en-US" b="0" i="0" dirty="0" err="1">
                <a:solidFill>
                  <a:srgbClr val="1F1F1F"/>
                </a:solidFill>
                <a:effectLst/>
                <a:latin typeface="Arial" panose="020B0604020202020204" pitchFamily="34" charset="0"/>
              </a:rPr>
              <a:t>suspendisse</a:t>
            </a:r>
            <a:r>
              <a:rPr lang="en-US" b="0" i="0" dirty="0">
                <a:solidFill>
                  <a:srgbClr val="1F1F1F"/>
                </a:solidFill>
                <a:effectLst/>
                <a:latin typeface="Arial" panose="020B0604020202020204" pitchFamily="34" charset="0"/>
              </a:rPr>
              <a:t>. </a:t>
            </a:r>
            <a:endParaRPr lang="en-GB" dirty="0"/>
          </a:p>
        </p:txBody>
      </p:sp>
      <p:sp>
        <p:nvSpPr>
          <p:cNvPr id="6" name="Title 1">
            <a:extLst>
              <a:ext uri="{FF2B5EF4-FFF2-40B4-BE49-F238E27FC236}">
                <a16:creationId xmlns:a16="http://schemas.microsoft.com/office/drawing/2014/main" id="{707D90E2-B2C0-4DA3-277A-CCA877B3ADB8}"/>
              </a:ext>
            </a:extLst>
          </p:cNvPr>
          <p:cNvSpPr>
            <a:spLocks noGrp="1"/>
          </p:cNvSpPr>
          <p:nvPr>
            <p:ph type="title" hasCustomPrompt="1"/>
          </p:nvPr>
        </p:nvSpPr>
        <p:spPr>
          <a:xfrm>
            <a:off x="538662" y="2303947"/>
            <a:ext cx="4193888" cy="346249"/>
          </a:xfrm>
        </p:spPr>
        <p:txBody>
          <a:bodyPr/>
          <a:lstStyle>
            <a:lvl1pPr>
              <a:defRPr sz="2500"/>
            </a:lvl1pPr>
          </a:lstStyle>
          <a:p>
            <a:r>
              <a:rPr lang="nb-NO" dirty="0"/>
              <a:t>UK FM Coverage</a:t>
            </a:r>
            <a:endParaRPr lang="en-GB" dirty="0"/>
          </a:p>
        </p:txBody>
      </p:sp>
      <p:sp>
        <p:nvSpPr>
          <p:cNvPr id="8" name="Picture Placeholder 6">
            <a:extLst>
              <a:ext uri="{FF2B5EF4-FFF2-40B4-BE49-F238E27FC236}">
                <a16:creationId xmlns:a16="http://schemas.microsoft.com/office/drawing/2014/main" id="{0EB86243-1276-1B93-AB77-4D3C0E241B94}"/>
              </a:ext>
            </a:extLst>
          </p:cNvPr>
          <p:cNvSpPr>
            <a:spLocks noGrp="1"/>
          </p:cNvSpPr>
          <p:nvPr>
            <p:ph type="pic" sz="quarter" idx="38"/>
          </p:nvPr>
        </p:nvSpPr>
        <p:spPr>
          <a:xfrm>
            <a:off x="6448613" y="910982"/>
            <a:ext cx="5336988" cy="5036036"/>
          </a:xfrm>
        </p:spPr>
        <p:txBody>
          <a:bodyPr>
            <a:normAutofit/>
          </a:bodyPr>
          <a:lstStyle>
            <a:lvl1pPr>
              <a:defRPr sz="1600">
                <a:solidFill>
                  <a:schemeClr val="tx1"/>
                </a:solidFill>
              </a:defRPr>
            </a:lvl1pPr>
          </a:lstStyle>
          <a:p>
            <a:r>
              <a:rPr lang="en-US"/>
              <a:t>Click icon to add picture</a:t>
            </a:r>
            <a:endParaRPr lang="en-GB" dirty="0"/>
          </a:p>
        </p:txBody>
      </p:sp>
    </p:spTree>
    <p:extLst>
      <p:ext uri="{BB962C8B-B14F-4D97-AF65-F5344CB8AC3E}">
        <p14:creationId xmlns:p14="http://schemas.microsoft.com/office/powerpoint/2010/main" val="2321703087"/>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et The Team Large">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2B3FF3-A662-7954-0A25-C8084178AA38}"/>
              </a:ext>
            </a:extLst>
          </p:cNvPr>
          <p:cNvSpPr>
            <a:spLocks noGrp="1"/>
          </p:cNvSpPr>
          <p:nvPr>
            <p:ph type="body" idx="1" hasCustomPrompt="1"/>
          </p:nvPr>
        </p:nvSpPr>
        <p:spPr>
          <a:xfrm>
            <a:off x="6597416" y="3113602"/>
            <a:ext cx="4900268" cy="1309544"/>
          </a:xfrm>
        </p:spPr>
        <p:txBody>
          <a:bodyPr>
            <a:noAutofit/>
          </a:bodyPr>
          <a:lstStyle>
            <a:lvl1pPr marL="0" indent="0">
              <a:lnSpc>
                <a:spcPct val="100000"/>
              </a:lnSpc>
              <a:buNone/>
              <a:defRPr sz="16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effectLst/>
              </a:rPr>
              <a:t>Lorem ipsum </a:t>
            </a:r>
            <a:r>
              <a:rPr lang="en-GB" dirty="0" err="1">
                <a:effectLst/>
              </a:rPr>
              <a:t>dolor</a:t>
            </a:r>
            <a:r>
              <a:rPr lang="en-GB" dirty="0">
                <a:effectLst/>
              </a:rPr>
              <a:t> sit </a:t>
            </a:r>
            <a:r>
              <a:rPr lang="en-GB" dirty="0" err="1">
                <a:effectLst/>
              </a:rPr>
              <a:t>amet</a:t>
            </a:r>
            <a:r>
              <a:rPr lang="en-GB" dirty="0">
                <a:effectLst/>
              </a:rPr>
              <a:t>, </a:t>
            </a:r>
            <a:r>
              <a:rPr lang="en-GB" dirty="0" err="1">
                <a:effectLst/>
              </a:rPr>
              <a:t>consectetur</a:t>
            </a:r>
            <a:r>
              <a:rPr lang="en-GB" dirty="0">
                <a:effectLst/>
              </a:rPr>
              <a:t> </a:t>
            </a:r>
            <a:r>
              <a:rPr lang="en-GB" dirty="0" err="1">
                <a:effectLst/>
              </a:rPr>
              <a:t>adipiscing</a:t>
            </a:r>
            <a:r>
              <a:rPr lang="en-GB" dirty="0">
                <a:effectLst/>
              </a:rPr>
              <a:t> </a:t>
            </a:r>
            <a:r>
              <a:rPr lang="en-GB" dirty="0" err="1">
                <a:effectLst/>
              </a:rPr>
              <a:t>elit</a:t>
            </a:r>
            <a:r>
              <a:rPr lang="en-GB" dirty="0">
                <a:effectLst/>
              </a:rPr>
              <a:t>, </a:t>
            </a:r>
            <a:r>
              <a:rPr lang="en-GB" dirty="0" err="1">
                <a:effectLst/>
              </a:rPr>
              <a:t>sed</a:t>
            </a:r>
            <a:r>
              <a:rPr lang="en-GB" dirty="0">
                <a:effectLst/>
              </a:rPr>
              <a:t> do </a:t>
            </a:r>
            <a:r>
              <a:rPr lang="en-GB" dirty="0" err="1">
                <a:effectLst/>
              </a:rPr>
              <a:t>eiusmod</a:t>
            </a:r>
            <a:r>
              <a:rPr lang="en-GB" dirty="0">
                <a:effectLst/>
              </a:rPr>
              <a:t> </a:t>
            </a:r>
            <a:r>
              <a:rPr lang="en-GB" dirty="0" err="1">
                <a:effectLst/>
              </a:rPr>
              <a:t>tempor</a:t>
            </a:r>
            <a:r>
              <a:rPr lang="en-GB" dirty="0">
                <a:effectLst/>
              </a:rPr>
              <a:t> </a:t>
            </a:r>
            <a:r>
              <a:rPr lang="en-GB" dirty="0" err="1">
                <a:effectLst/>
              </a:rPr>
              <a:t>incididunt</a:t>
            </a:r>
            <a:r>
              <a:rPr lang="en-GB" dirty="0">
                <a:effectLst/>
              </a:rPr>
              <a:t> </a:t>
            </a:r>
            <a:r>
              <a:rPr lang="en-GB" dirty="0" err="1">
                <a:effectLst/>
              </a:rPr>
              <a:t>ut</a:t>
            </a:r>
            <a:r>
              <a:rPr lang="en-GB" dirty="0">
                <a:effectLst/>
              </a:rPr>
              <a:t> labore et dolore magna </a:t>
            </a:r>
            <a:r>
              <a:rPr lang="en-GB" dirty="0" err="1">
                <a:effectLst/>
              </a:rPr>
              <a:t>aliqua</a:t>
            </a:r>
            <a:r>
              <a:rPr lang="en-GB" dirty="0">
                <a:effectLst/>
              </a:rPr>
              <a:t>. Ut </a:t>
            </a:r>
            <a:r>
              <a:rPr lang="en-GB" dirty="0" err="1">
                <a:effectLst/>
              </a:rPr>
              <a:t>enim</a:t>
            </a:r>
            <a:r>
              <a:rPr lang="en-GB" dirty="0">
                <a:effectLst/>
              </a:rPr>
              <a:t> ad minim </a:t>
            </a:r>
            <a:r>
              <a:rPr lang="en-GB" dirty="0" err="1">
                <a:effectLst/>
              </a:rPr>
              <a:t>veniam</a:t>
            </a:r>
            <a:r>
              <a:rPr lang="en-GB" dirty="0">
                <a:effectLst/>
              </a:rPr>
              <a:t>, </a:t>
            </a:r>
            <a:r>
              <a:rPr lang="en-GB" dirty="0" err="1">
                <a:effectLst/>
              </a:rPr>
              <a:t>quis</a:t>
            </a:r>
            <a:r>
              <a:rPr lang="en-GB" dirty="0">
                <a:effectLst/>
              </a:rPr>
              <a:t> </a:t>
            </a:r>
            <a:r>
              <a:rPr lang="en-GB" dirty="0" err="1">
                <a:effectLst/>
              </a:rPr>
              <a:t>nostrud</a:t>
            </a:r>
            <a:r>
              <a:rPr lang="en-GB" dirty="0">
                <a:effectLst/>
              </a:rPr>
              <a:t> exercitation </a:t>
            </a:r>
            <a:r>
              <a:rPr lang="en-GB" dirty="0" err="1">
                <a:effectLst/>
              </a:rPr>
              <a:t>ullamco</a:t>
            </a:r>
            <a:r>
              <a:rPr lang="en-GB" dirty="0">
                <a:effectLst/>
              </a:rPr>
              <a:t> </a:t>
            </a:r>
            <a:r>
              <a:rPr lang="en-GB" dirty="0" err="1">
                <a:effectLst/>
              </a:rPr>
              <a:t>laboris</a:t>
            </a:r>
            <a:r>
              <a:rPr lang="en-GB" dirty="0">
                <a:effectLst/>
              </a:rPr>
              <a:t> nisi </a:t>
            </a:r>
            <a:r>
              <a:rPr lang="en-GB" dirty="0" err="1">
                <a:effectLst/>
              </a:rPr>
              <a:t>ut</a:t>
            </a:r>
            <a:r>
              <a:rPr lang="en-GB" dirty="0">
                <a:effectLst/>
              </a:rPr>
              <a:t> </a:t>
            </a:r>
            <a:r>
              <a:rPr lang="en-GB" dirty="0" err="1">
                <a:effectLst/>
              </a:rPr>
              <a:t>aliquip</a:t>
            </a:r>
            <a:r>
              <a:rPr lang="en-GB" dirty="0">
                <a:effectLst/>
              </a:rPr>
              <a:t> ex </a:t>
            </a:r>
            <a:r>
              <a:rPr lang="en-GB" dirty="0" err="1">
                <a:effectLst/>
              </a:rPr>
              <a:t>ea</a:t>
            </a:r>
            <a:r>
              <a:rPr lang="en-GB" dirty="0">
                <a:effectLst/>
              </a:rPr>
              <a:t> </a:t>
            </a:r>
            <a:r>
              <a:rPr lang="en-GB" dirty="0" err="1">
                <a:effectLst/>
              </a:rPr>
              <a:t>commodo</a:t>
            </a:r>
            <a:r>
              <a:rPr lang="en-GB" dirty="0">
                <a:effectLst/>
              </a:rPr>
              <a:t> </a:t>
            </a:r>
            <a:r>
              <a:rPr lang="en-GB" dirty="0" err="1">
                <a:effectLst/>
              </a:rPr>
              <a:t>consequat</a:t>
            </a:r>
            <a:r>
              <a:rPr lang="en-GB" dirty="0">
                <a:effectLst/>
              </a:rPr>
              <a:t>.</a:t>
            </a:r>
          </a:p>
        </p:txBody>
      </p:sp>
      <p:sp>
        <p:nvSpPr>
          <p:cNvPr id="6" name="Title 1">
            <a:extLst>
              <a:ext uri="{FF2B5EF4-FFF2-40B4-BE49-F238E27FC236}">
                <a16:creationId xmlns:a16="http://schemas.microsoft.com/office/drawing/2014/main" id="{707D90E2-B2C0-4DA3-277A-CCA877B3ADB8}"/>
              </a:ext>
            </a:extLst>
          </p:cNvPr>
          <p:cNvSpPr>
            <a:spLocks noGrp="1"/>
          </p:cNvSpPr>
          <p:nvPr>
            <p:ph type="title" hasCustomPrompt="1"/>
          </p:nvPr>
        </p:nvSpPr>
        <p:spPr>
          <a:xfrm>
            <a:off x="6597415" y="2659070"/>
            <a:ext cx="4900267" cy="346249"/>
          </a:xfrm>
        </p:spPr>
        <p:txBody>
          <a:bodyPr/>
          <a:lstStyle>
            <a:lvl1pPr>
              <a:defRPr sz="2500"/>
            </a:lvl1pPr>
          </a:lstStyle>
          <a:p>
            <a:r>
              <a:rPr lang="en-US" dirty="0"/>
              <a:t>Meet Our Leadership Team</a:t>
            </a:r>
            <a:endParaRPr lang="en-GB" dirty="0"/>
          </a:p>
        </p:txBody>
      </p:sp>
      <p:sp>
        <p:nvSpPr>
          <p:cNvPr id="4" name="Picture Placeholder 3">
            <a:extLst>
              <a:ext uri="{FF2B5EF4-FFF2-40B4-BE49-F238E27FC236}">
                <a16:creationId xmlns:a16="http://schemas.microsoft.com/office/drawing/2014/main" id="{D25E51F2-EDAC-319A-87AF-A4CB47B95DA8}"/>
              </a:ext>
            </a:extLst>
          </p:cNvPr>
          <p:cNvSpPr>
            <a:spLocks noGrp="1"/>
          </p:cNvSpPr>
          <p:nvPr>
            <p:ph type="pic" sz="quarter" idx="33"/>
          </p:nvPr>
        </p:nvSpPr>
        <p:spPr>
          <a:xfrm>
            <a:off x="262966" y="1676400"/>
            <a:ext cx="1039906" cy="1070162"/>
          </a:xfrm>
        </p:spPr>
        <p:txBody>
          <a:bodyPr>
            <a:normAutofit/>
          </a:bodyPr>
          <a:lstStyle>
            <a:lvl1pPr>
              <a:defRPr sz="1200">
                <a:solidFill>
                  <a:schemeClr val="tx1"/>
                </a:solidFill>
              </a:defRPr>
            </a:lvl1pPr>
          </a:lstStyle>
          <a:p>
            <a:r>
              <a:rPr lang="en-US"/>
              <a:t>Click icon to add picture</a:t>
            </a:r>
            <a:endParaRPr lang="en-GB" dirty="0"/>
          </a:p>
        </p:txBody>
      </p:sp>
      <p:sp>
        <p:nvSpPr>
          <p:cNvPr id="7" name="Picture Placeholder 3">
            <a:extLst>
              <a:ext uri="{FF2B5EF4-FFF2-40B4-BE49-F238E27FC236}">
                <a16:creationId xmlns:a16="http://schemas.microsoft.com/office/drawing/2014/main" id="{B25A6CF4-B115-EBA1-5849-F40B13FC922F}"/>
              </a:ext>
            </a:extLst>
          </p:cNvPr>
          <p:cNvSpPr>
            <a:spLocks noGrp="1"/>
          </p:cNvSpPr>
          <p:nvPr>
            <p:ph type="pic" sz="quarter" idx="34"/>
          </p:nvPr>
        </p:nvSpPr>
        <p:spPr>
          <a:xfrm>
            <a:off x="1474092" y="1676400"/>
            <a:ext cx="1039906" cy="1070162"/>
          </a:xfrm>
        </p:spPr>
        <p:txBody>
          <a:bodyPr>
            <a:normAutofit/>
          </a:bodyPr>
          <a:lstStyle>
            <a:lvl1pPr>
              <a:defRPr sz="1200">
                <a:solidFill>
                  <a:schemeClr val="tx1"/>
                </a:solidFill>
              </a:defRPr>
            </a:lvl1pPr>
          </a:lstStyle>
          <a:p>
            <a:r>
              <a:rPr lang="en-US"/>
              <a:t>Click icon to add picture</a:t>
            </a:r>
            <a:endParaRPr lang="en-GB"/>
          </a:p>
        </p:txBody>
      </p:sp>
      <p:sp>
        <p:nvSpPr>
          <p:cNvPr id="10" name="Picture Placeholder 3">
            <a:extLst>
              <a:ext uri="{FF2B5EF4-FFF2-40B4-BE49-F238E27FC236}">
                <a16:creationId xmlns:a16="http://schemas.microsoft.com/office/drawing/2014/main" id="{2D5EFF0A-9C0E-05E1-8795-7A5E28AA9E42}"/>
              </a:ext>
            </a:extLst>
          </p:cNvPr>
          <p:cNvSpPr>
            <a:spLocks noGrp="1"/>
          </p:cNvSpPr>
          <p:nvPr>
            <p:ph type="pic" sz="quarter" idx="36"/>
          </p:nvPr>
        </p:nvSpPr>
        <p:spPr>
          <a:xfrm>
            <a:off x="2685218" y="1676400"/>
            <a:ext cx="1039906" cy="1070162"/>
          </a:xfrm>
        </p:spPr>
        <p:txBody>
          <a:bodyPr>
            <a:normAutofit/>
          </a:bodyPr>
          <a:lstStyle>
            <a:lvl1pPr>
              <a:defRPr sz="1200">
                <a:solidFill>
                  <a:schemeClr val="tx1"/>
                </a:solidFill>
              </a:defRPr>
            </a:lvl1pPr>
          </a:lstStyle>
          <a:p>
            <a:r>
              <a:rPr lang="en-US"/>
              <a:t>Click icon to add picture</a:t>
            </a:r>
            <a:endParaRPr lang="en-GB" dirty="0"/>
          </a:p>
        </p:txBody>
      </p:sp>
      <p:sp>
        <p:nvSpPr>
          <p:cNvPr id="11" name="Picture Placeholder 3">
            <a:extLst>
              <a:ext uri="{FF2B5EF4-FFF2-40B4-BE49-F238E27FC236}">
                <a16:creationId xmlns:a16="http://schemas.microsoft.com/office/drawing/2014/main" id="{F3BE1799-3834-CF8F-3F21-C42EEB7CA099}"/>
              </a:ext>
            </a:extLst>
          </p:cNvPr>
          <p:cNvSpPr>
            <a:spLocks noGrp="1"/>
          </p:cNvSpPr>
          <p:nvPr>
            <p:ph type="pic" sz="quarter" idx="37"/>
          </p:nvPr>
        </p:nvSpPr>
        <p:spPr>
          <a:xfrm>
            <a:off x="3896344" y="1676400"/>
            <a:ext cx="1039906" cy="1070162"/>
          </a:xfrm>
        </p:spPr>
        <p:txBody>
          <a:bodyPr>
            <a:normAutofit/>
          </a:bodyPr>
          <a:lstStyle>
            <a:lvl1pPr>
              <a:defRPr sz="1200">
                <a:solidFill>
                  <a:schemeClr val="tx1"/>
                </a:solidFill>
              </a:defRPr>
            </a:lvl1pPr>
          </a:lstStyle>
          <a:p>
            <a:r>
              <a:rPr lang="en-US"/>
              <a:t>Click icon to add picture</a:t>
            </a:r>
            <a:endParaRPr lang="en-GB"/>
          </a:p>
        </p:txBody>
      </p:sp>
      <p:sp>
        <p:nvSpPr>
          <p:cNvPr id="13" name="Picture Placeholder 3">
            <a:extLst>
              <a:ext uri="{FF2B5EF4-FFF2-40B4-BE49-F238E27FC236}">
                <a16:creationId xmlns:a16="http://schemas.microsoft.com/office/drawing/2014/main" id="{30210D8D-0C85-5B2F-7AC8-7D559BD7AE85}"/>
              </a:ext>
            </a:extLst>
          </p:cNvPr>
          <p:cNvSpPr>
            <a:spLocks noGrp="1"/>
          </p:cNvSpPr>
          <p:nvPr>
            <p:ph type="pic" sz="quarter" idx="38"/>
          </p:nvPr>
        </p:nvSpPr>
        <p:spPr>
          <a:xfrm>
            <a:off x="1227342" y="2855253"/>
            <a:ext cx="1039906" cy="1070162"/>
          </a:xfrm>
        </p:spPr>
        <p:txBody>
          <a:bodyPr>
            <a:normAutofit/>
          </a:bodyPr>
          <a:lstStyle>
            <a:lvl1pPr>
              <a:defRPr sz="1200">
                <a:solidFill>
                  <a:schemeClr val="tx1"/>
                </a:solidFill>
              </a:defRPr>
            </a:lvl1pPr>
          </a:lstStyle>
          <a:p>
            <a:r>
              <a:rPr lang="en-US"/>
              <a:t>Click icon to add picture</a:t>
            </a:r>
            <a:endParaRPr lang="en-GB" dirty="0"/>
          </a:p>
        </p:txBody>
      </p:sp>
      <p:sp>
        <p:nvSpPr>
          <p:cNvPr id="14" name="Picture Placeholder 3">
            <a:extLst>
              <a:ext uri="{FF2B5EF4-FFF2-40B4-BE49-F238E27FC236}">
                <a16:creationId xmlns:a16="http://schemas.microsoft.com/office/drawing/2014/main" id="{66516C1C-E815-1E8E-C6B6-1D483F24F0BD}"/>
              </a:ext>
            </a:extLst>
          </p:cNvPr>
          <p:cNvSpPr>
            <a:spLocks noGrp="1"/>
          </p:cNvSpPr>
          <p:nvPr>
            <p:ph type="pic" sz="quarter" idx="39"/>
          </p:nvPr>
        </p:nvSpPr>
        <p:spPr>
          <a:xfrm>
            <a:off x="2454684" y="2855253"/>
            <a:ext cx="1039906" cy="1070162"/>
          </a:xfrm>
        </p:spPr>
        <p:txBody>
          <a:bodyPr>
            <a:normAutofit/>
          </a:bodyPr>
          <a:lstStyle>
            <a:lvl1pPr>
              <a:defRPr sz="1200">
                <a:solidFill>
                  <a:schemeClr val="tx1"/>
                </a:solidFill>
              </a:defRPr>
            </a:lvl1pPr>
          </a:lstStyle>
          <a:p>
            <a:r>
              <a:rPr lang="en-US"/>
              <a:t>Click icon to add picture</a:t>
            </a:r>
            <a:endParaRPr lang="en-GB"/>
          </a:p>
        </p:txBody>
      </p:sp>
      <p:sp>
        <p:nvSpPr>
          <p:cNvPr id="15" name="Picture Placeholder 3">
            <a:extLst>
              <a:ext uri="{FF2B5EF4-FFF2-40B4-BE49-F238E27FC236}">
                <a16:creationId xmlns:a16="http://schemas.microsoft.com/office/drawing/2014/main" id="{6563FF90-CC52-319D-07B7-BB5156102084}"/>
              </a:ext>
            </a:extLst>
          </p:cNvPr>
          <p:cNvSpPr>
            <a:spLocks noGrp="1"/>
          </p:cNvSpPr>
          <p:nvPr>
            <p:ph type="pic" sz="quarter" idx="40"/>
          </p:nvPr>
        </p:nvSpPr>
        <p:spPr>
          <a:xfrm>
            <a:off x="3682026" y="2855253"/>
            <a:ext cx="1039906" cy="1070162"/>
          </a:xfrm>
        </p:spPr>
        <p:txBody>
          <a:bodyPr>
            <a:normAutofit/>
          </a:bodyPr>
          <a:lstStyle>
            <a:lvl1pPr>
              <a:defRPr sz="1200">
                <a:solidFill>
                  <a:schemeClr val="tx1"/>
                </a:solidFill>
              </a:defRPr>
            </a:lvl1pPr>
          </a:lstStyle>
          <a:p>
            <a:r>
              <a:rPr lang="en-US"/>
              <a:t>Click icon to add picture</a:t>
            </a:r>
            <a:endParaRPr lang="en-GB"/>
          </a:p>
        </p:txBody>
      </p:sp>
      <p:sp>
        <p:nvSpPr>
          <p:cNvPr id="16" name="Picture Placeholder 3">
            <a:extLst>
              <a:ext uri="{FF2B5EF4-FFF2-40B4-BE49-F238E27FC236}">
                <a16:creationId xmlns:a16="http://schemas.microsoft.com/office/drawing/2014/main" id="{B009946E-B090-14E0-2473-2A3681E71326}"/>
              </a:ext>
            </a:extLst>
          </p:cNvPr>
          <p:cNvSpPr>
            <a:spLocks noGrp="1"/>
          </p:cNvSpPr>
          <p:nvPr>
            <p:ph type="pic" sz="quarter" idx="41"/>
          </p:nvPr>
        </p:nvSpPr>
        <p:spPr>
          <a:xfrm>
            <a:off x="4909367" y="2855253"/>
            <a:ext cx="1039906" cy="1070162"/>
          </a:xfrm>
        </p:spPr>
        <p:txBody>
          <a:bodyPr>
            <a:normAutofit/>
          </a:bodyPr>
          <a:lstStyle>
            <a:lvl1pPr>
              <a:defRPr sz="1200">
                <a:solidFill>
                  <a:schemeClr val="tx1"/>
                </a:solidFill>
              </a:defRPr>
            </a:lvl1pPr>
          </a:lstStyle>
          <a:p>
            <a:r>
              <a:rPr lang="en-US"/>
              <a:t>Click icon to add picture</a:t>
            </a:r>
            <a:endParaRPr lang="en-GB"/>
          </a:p>
        </p:txBody>
      </p:sp>
      <p:sp>
        <p:nvSpPr>
          <p:cNvPr id="17" name="Picture Placeholder 3">
            <a:extLst>
              <a:ext uri="{FF2B5EF4-FFF2-40B4-BE49-F238E27FC236}">
                <a16:creationId xmlns:a16="http://schemas.microsoft.com/office/drawing/2014/main" id="{BA3848D8-AFE5-4D81-93BA-2981056CE7B8}"/>
              </a:ext>
            </a:extLst>
          </p:cNvPr>
          <p:cNvSpPr>
            <a:spLocks noGrp="1"/>
          </p:cNvSpPr>
          <p:nvPr>
            <p:ph type="pic" sz="quarter" idx="42"/>
          </p:nvPr>
        </p:nvSpPr>
        <p:spPr>
          <a:xfrm>
            <a:off x="262966" y="4047556"/>
            <a:ext cx="1039906" cy="1070162"/>
          </a:xfrm>
        </p:spPr>
        <p:txBody>
          <a:bodyPr>
            <a:normAutofit/>
          </a:bodyPr>
          <a:lstStyle>
            <a:lvl1pPr>
              <a:defRPr sz="1200">
                <a:solidFill>
                  <a:schemeClr val="tx1"/>
                </a:solidFill>
              </a:defRPr>
            </a:lvl1pPr>
          </a:lstStyle>
          <a:p>
            <a:r>
              <a:rPr lang="en-US"/>
              <a:t>Click icon to add picture</a:t>
            </a:r>
            <a:endParaRPr lang="en-GB"/>
          </a:p>
        </p:txBody>
      </p:sp>
      <p:sp>
        <p:nvSpPr>
          <p:cNvPr id="18" name="Picture Placeholder 3">
            <a:extLst>
              <a:ext uri="{FF2B5EF4-FFF2-40B4-BE49-F238E27FC236}">
                <a16:creationId xmlns:a16="http://schemas.microsoft.com/office/drawing/2014/main" id="{3CA988C0-FCCE-8D00-0894-E303C53858D2}"/>
              </a:ext>
            </a:extLst>
          </p:cNvPr>
          <p:cNvSpPr>
            <a:spLocks noGrp="1"/>
          </p:cNvSpPr>
          <p:nvPr>
            <p:ph type="pic" sz="quarter" idx="43"/>
          </p:nvPr>
        </p:nvSpPr>
        <p:spPr>
          <a:xfrm>
            <a:off x="1474092" y="4047556"/>
            <a:ext cx="1039906" cy="1070162"/>
          </a:xfrm>
        </p:spPr>
        <p:txBody>
          <a:bodyPr>
            <a:normAutofit/>
          </a:bodyPr>
          <a:lstStyle>
            <a:lvl1pPr>
              <a:defRPr sz="1200">
                <a:solidFill>
                  <a:schemeClr val="tx1"/>
                </a:solidFill>
              </a:defRPr>
            </a:lvl1pPr>
          </a:lstStyle>
          <a:p>
            <a:r>
              <a:rPr lang="en-US"/>
              <a:t>Click icon to add picture</a:t>
            </a:r>
            <a:endParaRPr lang="en-GB"/>
          </a:p>
        </p:txBody>
      </p:sp>
      <p:sp>
        <p:nvSpPr>
          <p:cNvPr id="19" name="Picture Placeholder 3">
            <a:extLst>
              <a:ext uri="{FF2B5EF4-FFF2-40B4-BE49-F238E27FC236}">
                <a16:creationId xmlns:a16="http://schemas.microsoft.com/office/drawing/2014/main" id="{69A6F4CC-805E-8855-ACAD-9868843D7B74}"/>
              </a:ext>
            </a:extLst>
          </p:cNvPr>
          <p:cNvSpPr>
            <a:spLocks noGrp="1"/>
          </p:cNvSpPr>
          <p:nvPr>
            <p:ph type="pic" sz="quarter" idx="44"/>
          </p:nvPr>
        </p:nvSpPr>
        <p:spPr>
          <a:xfrm>
            <a:off x="2685218" y="4047556"/>
            <a:ext cx="1039906" cy="1070162"/>
          </a:xfrm>
        </p:spPr>
        <p:txBody>
          <a:bodyPr>
            <a:normAutofit/>
          </a:bodyPr>
          <a:lstStyle>
            <a:lvl1pPr>
              <a:defRPr sz="1200">
                <a:solidFill>
                  <a:schemeClr val="tx1"/>
                </a:solidFill>
              </a:defRPr>
            </a:lvl1pPr>
          </a:lstStyle>
          <a:p>
            <a:r>
              <a:rPr lang="en-US"/>
              <a:t>Click icon to add picture</a:t>
            </a:r>
            <a:endParaRPr lang="en-GB"/>
          </a:p>
        </p:txBody>
      </p:sp>
      <p:sp>
        <p:nvSpPr>
          <p:cNvPr id="5" name="Picture Placeholder 3">
            <a:extLst>
              <a:ext uri="{FF2B5EF4-FFF2-40B4-BE49-F238E27FC236}">
                <a16:creationId xmlns:a16="http://schemas.microsoft.com/office/drawing/2014/main" id="{E1F5A00A-571A-C177-382B-5730DF2D18F8}"/>
              </a:ext>
            </a:extLst>
          </p:cNvPr>
          <p:cNvSpPr>
            <a:spLocks noGrp="1"/>
          </p:cNvSpPr>
          <p:nvPr>
            <p:ph type="pic" sz="quarter" idx="45"/>
          </p:nvPr>
        </p:nvSpPr>
        <p:spPr>
          <a:xfrm>
            <a:off x="0" y="2855253"/>
            <a:ext cx="1039906" cy="1070162"/>
          </a:xfrm>
        </p:spPr>
        <p:txBody>
          <a:bodyPr>
            <a:normAutofit/>
          </a:bodyPr>
          <a:lstStyle>
            <a:lvl1pPr>
              <a:defRPr sz="1200">
                <a:solidFill>
                  <a:schemeClr val="tx1"/>
                </a:solidFill>
              </a:defRPr>
            </a:lvl1pPr>
          </a:lstStyle>
          <a:p>
            <a:r>
              <a:rPr lang="en-US"/>
              <a:t>Click icon to add picture</a:t>
            </a:r>
            <a:endParaRPr lang="en-GB" dirty="0"/>
          </a:p>
        </p:txBody>
      </p:sp>
      <p:sp>
        <p:nvSpPr>
          <p:cNvPr id="8" name="Picture Placeholder 3">
            <a:extLst>
              <a:ext uri="{FF2B5EF4-FFF2-40B4-BE49-F238E27FC236}">
                <a16:creationId xmlns:a16="http://schemas.microsoft.com/office/drawing/2014/main" id="{C9FA5300-58F4-BDF2-11D5-F235F72CB078}"/>
              </a:ext>
            </a:extLst>
          </p:cNvPr>
          <p:cNvSpPr>
            <a:spLocks noGrp="1"/>
          </p:cNvSpPr>
          <p:nvPr>
            <p:ph type="pic" sz="quarter" idx="46"/>
          </p:nvPr>
        </p:nvSpPr>
        <p:spPr>
          <a:xfrm>
            <a:off x="3896344" y="4047556"/>
            <a:ext cx="1039906" cy="1070162"/>
          </a:xfrm>
        </p:spPr>
        <p:txBody>
          <a:bodyPr>
            <a:normAutofit/>
          </a:bodyPr>
          <a:lstStyle>
            <a:lvl1pPr>
              <a:defRPr sz="1200">
                <a:solidFill>
                  <a:schemeClr val="tx1"/>
                </a:solidFill>
              </a:defRPr>
            </a:lvl1pPr>
          </a:lstStyle>
          <a:p>
            <a:r>
              <a:rPr lang="en-US"/>
              <a:t>Click icon to add picture</a:t>
            </a:r>
            <a:endParaRPr lang="en-GB"/>
          </a:p>
        </p:txBody>
      </p:sp>
      <p:sp>
        <p:nvSpPr>
          <p:cNvPr id="2" name="Picture Placeholder 3">
            <a:extLst>
              <a:ext uri="{FF2B5EF4-FFF2-40B4-BE49-F238E27FC236}">
                <a16:creationId xmlns:a16="http://schemas.microsoft.com/office/drawing/2014/main" id="{26326F9C-CF00-DA5C-B8D8-F807692BF994}"/>
              </a:ext>
            </a:extLst>
          </p:cNvPr>
          <p:cNvSpPr>
            <a:spLocks noGrp="1"/>
          </p:cNvSpPr>
          <p:nvPr>
            <p:ph type="pic" sz="quarter" idx="47"/>
          </p:nvPr>
        </p:nvSpPr>
        <p:spPr>
          <a:xfrm>
            <a:off x="1209776" y="441089"/>
            <a:ext cx="1039906" cy="1070162"/>
          </a:xfrm>
        </p:spPr>
        <p:txBody>
          <a:bodyPr>
            <a:normAutofit/>
          </a:bodyPr>
          <a:lstStyle>
            <a:lvl1pPr>
              <a:defRPr sz="1200">
                <a:solidFill>
                  <a:schemeClr val="tx1"/>
                </a:solidFill>
              </a:defRPr>
            </a:lvl1pPr>
          </a:lstStyle>
          <a:p>
            <a:r>
              <a:rPr lang="en-US"/>
              <a:t>Click icon to add picture</a:t>
            </a:r>
            <a:endParaRPr lang="en-GB" dirty="0"/>
          </a:p>
        </p:txBody>
      </p:sp>
      <p:sp>
        <p:nvSpPr>
          <p:cNvPr id="20" name="Picture Placeholder 3">
            <a:extLst>
              <a:ext uri="{FF2B5EF4-FFF2-40B4-BE49-F238E27FC236}">
                <a16:creationId xmlns:a16="http://schemas.microsoft.com/office/drawing/2014/main" id="{3C2D0721-2444-189B-176A-A9452998A75C}"/>
              </a:ext>
            </a:extLst>
          </p:cNvPr>
          <p:cNvSpPr>
            <a:spLocks noGrp="1"/>
          </p:cNvSpPr>
          <p:nvPr>
            <p:ph type="pic" sz="quarter" idx="48"/>
          </p:nvPr>
        </p:nvSpPr>
        <p:spPr>
          <a:xfrm>
            <a:off x="2419552" y="441089"/>
            <a:ext cx="1039906" cy="1070162"/>
          </a:xfrm>
        </p:spPr>
        <p:txBody>
          <a:bodyPr>
            <a:normAutofit/>
          </a:bodyPr>
          <a:lstStyle>
            <a:lvl1pPr>
              <a:defRPr sz="1200">
                <a:solidFill>
                  <a:schemeClr val="tx1"/>
                </a:solidFill>
              </a:defRPr>
            </a:lvl1pPr>
          </a:lstStyle>
          <a:p>
            <a:r>
              <a:rPr lang="en-US"/>
              <a:t>Click icon to add picture</a:t>
            </a:r>
            <a:endParaRPr lang="en-GB"/>
          </a:p>
        </p:txBody>
      </p:sp>
      <p:sp>
        <p:nvSpPr>
          <p:cNvPr id="21" name="Picture Placeholder 3">
            <a:extLst>
              <a:ext uri="{FF2B5EF4-FFF2-40B4-BE49-F238E27FC236}">
                <a16:creationId xmlns:a16="http://schemas.microsoft.com/office/drawing/2014/main" id="{6276984D-60EB-9C01-47B6-D96ABFC8427F}"/>
              </a:ext>
            </a:extLst>
          </p:cNvPr>
          <p:cNvSpPr>
            <a:spLocks noGrp="1"/>
          </p:cNvSpPr>
          <p:nvPr>
            <p:ph type="pic" sz="quarter" idx="49"/>
          </p:nvPr>
        </p:nvSpPr>
        <p:spPr>
          <a:xfrm>
            <a:off x="3629328" y="441089"/>
            <a:ext cx="1039906" cy="1070162"/>
          </a:xfrm>
        </p:spPr>
        <p:txBody>
          <a:bodyPr>
            <a:normAutofit/>
          </a:bodyPr>
          <a:lstStyle>
            <a:lvl1pPr>
              <a:defRPr sz="1200">
                <a:solidFill>
                  <a:schemeClr val="tx1"/>
                </a:solidFill>
              </a:defRPr>
            </a:lvl1pPr>
          </a:lstStyle>
          <a:p>
            <a:r>
              <a:rPr lang="en-US"/>
              <a:t>Click icon to add picture</a:t>
            </a:r>
            <a:endParaRPr lang="en-GB"/>
          </a:p>
        </p:txBody>
      </p:sp>
      <p:sp>
        <p:nvSpPr>
          <p:cNvPr id="22" name="Picture Placeholder 3">
            <a:extLst>
              <a:ext uri="{FF2B5EF4-FFF2-40B4-BE49-F238E27FC236}">
                <a16:creationId xmlns:a16="http://schemas.microsoft.com/office/drawing/2014/main" id="{14D05F9A-A480-0D87-6211-60E6A1461774}"/>
              </a:ext>
            </a:extLst>
          </p:cNvPr>
          <p:cNvSpPr>
            <a:spLocks noGrp="1"/>
          </p:cNvSpPr>
          <p:nvPr>
            <p:ph type="pic" sz="quarter" idx="50"/>
          </p:nvPr>
        </p:nvSpPr>
        <p:spPr>
          <a:xfrm>
            <a:off x="4839104" y="441089"/>
            <a:ext cx="1039906" cy="1070162"/>
          </a:xfrm>
        </p:spPr>
        <p:txBody>
          <a:bodyPr>
            <a:normAutofit/>
          </a:bodyPr>
          <a:lstStyle>
            <a:lvl1pPr>
              <a:defRPr sz="1200">
                <a:solidFill>
                  <a:schemeClr val="tx1"/>
                </a:solidFill>
              </a:defRPr>
            </a:lvl1pPr>
          </a:lstStyle>
          <a:p>
            <a:r>
              <a:rPr lang="en-US"/>
              <a:t>Click icon to add picture</a:t>
            </a:r>
            <a:endParaRPr lang="en-GB"/>
          </a:p>
        </p:txBody>
      </p:sp>
      <p:sp>
        <p:nvSpPr>
          <p:cNvPr id="23" name="Picture Placeholder 3">
            <a:extLst>
              <a:ext uri="{FF2B5EF4-FFF2-40B4-BE49-F238E27FC236}">
                <a16:creationId xmlns:a16="http://schemas.microsoft.com/office/drawing/2014/main" id="{94C7358A-A60E-E8AC-FDE0-776A4C6E2B42}"/>
              </a:ext>
            </a:extLst>
          </p:cNvPr>
          <p:cNvSpPr>
            <a:spLocks noGrp="1"/>
          </p:cNvSpPr>
          <p:nvPr>
            <p:ph type="pic" sz="quarter" idx="51"/>
          </p:nvPr>
        </p:nvSpPr>
        <p:spPr>
          <a:xfrm>
            <a:off x="0" y="441089"/>
            <a:ext cx="1039906" cy="1070162"/>
          </a:xfrm>
        </p:spPr>
        <p:txBody>
          <a:bodyPr>
            <a:normAutofit/>
          </a:bodyPr>
          <a:lstStyle>
            <a:lvl1pPr>
              <a:defRPr sz="1200">
                <a:solidFill>
                  <a:schemeClr val="tx1"/>
                </a:solidFill>
              </a:defRPr>
            </a:lvl1pPr>
          </a:lstStyle>
          <a:p>
            <a:r>
              <a:rPr lang="en-US"/>
              <a:t>Click icon to add picture</a:t>
            </a:r>
            <a:endParaRPr lang="en-GB" dirty="0"/>
          </a:p>
        </p:txBody>
      </p:sp>
      <p:sp>
        <p:nvSpPr>
          <p:cNvPr id="24" name="Picture Placeholder 3">
            <a:extLst>
              <a:ext uri="{FF2B5EF4-FFF2-40B4-BE49-F238E27FC236}">
                <a16:creationId xmlns:a16="http://schemas.microsoft.com/office/drawing/2014/main" id="{854EA722-FD9E-23FE-424C-8B61409148DB}"/>
              </a:ext>
            </a:extLst>
          </p:cNvPr>
          <p:cNvSpPr>
            <a:spLocks noGrp="1"/>
          </p:cNvSpPr>
          <p:nvPr>
            <p:ph type="pic" sz="quarter" idx="52"/>
          </p:nvPr>
        </p:nvSpPr>
        <p:spPr>
          <a:xfrm>
            <a:off x="1209776" y="5257787"/>
            <a:ext cx="1039906" cy="1070162"/>
          </a:xfrm>
        </p:spPr>
        <p:txBody>
          <a:bodyPr>
            <a:normAutofit/>
          </a:bodyPr>
          <a:lstStyle>
            <a:lvl1pPr>
              <a:defRPr sz="1200">
                <a:solidFill>
                  <a:schemeClr val="tx1"/>
                </a:solidFill>
              </a:defRPr>
            </a:lvl1pPr>
          </a:lstStyle>
          <a:p>
            <a:r>
              <a:rPr lang="en-US"/>
              <a:t>Click icon to add picture</a:t>
            </a:r>
            <a:endParaRPr lang="en-GB" dirty="0"/>
          </a:p>
        </p:txBody>
      </p:sp>
      <p:sp>
        <p:nvSpPr>
          <p:cNvPr id="25" name="Picture Placeholder 3">
            <a:extLst>
              <a:ext uri="{FF2B5EF4-FFF2-40B4-BE49-F238E27FC236}">
                <a16:creationId xmlns:a16="http://schemas.microsoft.com/office/drawing/2014/main" id="{3513DA10-B9C5-3C4C-7A38-B82084BD9837}"/>
              </a:ext>
            </a:extLst>
          </p:cNvPr>
          <p:cNvSpPr>
            <a:spLocks noGrp="1"/>
          </p:cNvSpPr>
          <p:nvPr>
            <p:ph type="pic" sz="quarter" idx="53"/>
          </p:nvPr>
        </p:nvSpPr>
        <p:spPr>
          <a:xfrm>
            <a:off x="2419552" y="5257787"/>
            <a:ext cx="1039906" cy="1070162"/>
          </a:xfrm>
        </p:spPr>
        <p:txBody>
          <a:bodyPr>
            <a:normAutofit/>
          </a:bodyPr>
          <a:lstStyle>
            <a:lvl1pPr>
              <a:defRPr sz="1200">
                <a:solidFill>
                  <a:schemeClr val="tx1"/>
                </a:solidFill>
              </a:defRPr>
            </a:lvl1pPr>
          </a:lstStyle>
          <a:p>
            <a:r>
              <a:rPr lang="en-US"/>
              <a:t>Click icon to add picture</a:t>
            </a:r>
            <a:endParaRPr lang="en-GB"/>
          </a:p>
        </p:txBody>
      </p:sp>
      <p:sp>
        <p:nvSpPr>
          <p:cNvPr id="26" name="Picture Placeholder 3">
            <a:extLst>
              <a:ext uri="{FF2B5EF4-FFF2-40B4-BE49-F238E27FC236}">
                <a16:creationId xmlns:a16="http://schemas.microsoft.com/office/drawing/2014/main" id="{73FFEC4F-3309-4C36-43E7-C59F5BC4AB60}"/>
              </a:ext>
            </a:extLst>
          </p:cNvPr>
          <p:cNvSpPr>
            <a:spLocks noGrp="1"/>
          </p:cNvSpPr>
          <p:nvPr>
            <p:ph type="pic" sz="quarter" idx="54"/>
          </p:nvPr>
        </p:nvSpPr>
        <p:spPr>
          <a:xfrm>
            <a:off x="3629328" y="5257787"/>
            <a:ext cx="1039906" cy="1070162"/>
          </a:xfrm>
        </p:spPr>
        <p:txBody>
          <a:bodyPr>
            <a:normAutofit/>
          </a:bodyPr>
          <a:lstStyle>
            <a:lvl1pPr>
              <a:defRPr sz="1200">
                <a:solidFill>
                  <a:schemeClr val="tx1"/>
                </a:solidFill>
              </a:defRPr>
            </a:lvl1pPr>
          </a:lstStyle>
          <a:p>
            <a:r>
              <a:rPr lang="en-US"/>
              <a:t>Click icon to add picture</a:t>
            </a:r>
            <a:endParaRPr lang="en-GB"/>
          </a:p>
        </p:txBody>
      </p:sp>
      <p:sp>
        <p:nvSpPr>
          <p:cNvPr id="27" name="Picture Placeholder 3">
            <a:extLst>
              <a:ext uri="{FF2B5EF4-FFF2-40B4-BE49-F238E27FC236}">
                <a16:creationId xmlns:a16="http://schemas.microsoft.com/office/drawing/2014/main" id="{A8FD5BE5-6E17-6CBA-25FC-CB253EEFD1A0}"/>
              </a:ext>
            </a:extLst>
          </p:cNvPr>
          <p:cNvSpPr>
            <a:spLocks noGrp="1"/>
          </p:cNvSpPr>
          <p:nvPr>
            <p:ph type="pic" sz="quarter" idx="55"/>
          </p:nvPr>
        </p:nvSpPr>
        <p:spPr>
          <a:xfrm>
            <a:off x="4839104" y="5257787"/>
            <a:ext cx="1039906" cy="1070162"/>
          </a:xfrm>
        </p:spPr>
        <p:txBody>
          <a:bodyPr>
            <a:normAutofit/>
          </a:bodyPr>
          <a:lstStyle>
            <a:lvl1pPr>
              <a:defRPr sz="1200">
                <a:solidFill>
                  <a:schemeClr val="tx1"/>
                </a:solidFill>
              </a:defRPr>
            </a:lvl1pPr>
          </a:lstStyle>
          <a:p>
            <a:r>
              <a:rPr lang="en-US"/>
              <a:t>Click icon to add picture</a:t>
            </a:r>
            <a:endParaRPr lang="en-GB" dirty="0"/>
          </a:p>
        </p:txBody>
      </p:sp>
      <p:sp>
        <p:nvSpPr>
          <p:cNvPr id="28" name="Picture Placeholder 3">
            <a:extLst>
              <a:ext uri="{FF2B5EF4-FFF2-40B4-BE49-F238E27FC236}">
                <a16:creationId xmlns:a16="http://schemas.microsoft.com/office/drawing/2014/main" id="{DA4F05E5-BD00-D553-6CF9-0A4B360B3128}"/>
              </a:ext>
            </a:extLst>
          </p:cNvPr>
          <p:cNvSpPr>
            <a:spLocks noGrp="1"/>
          </p:cNvSpPr>
          <p:nvPr>
            <p:ph type="pic" sz="quarter" idx="56"/>
          </p:nvPr>
        </p:nvSpPr>
        <p:spPr>
          <a:xfrm>
            <a:off x="0" y="5257787"/>
            <a:ext cx="1039906" cy="1070162"/>
          </a:xfrm>
        </p:spPr>
        <p:txBody>
          <a:bodyPr>
            <a:normAutofit/>
          </a:bodyPr>
          <a:lstStyle>
            <a:lvl1pPr>
              <a:defRPr sz="1200">
                <a:solidFill>
                  <a:schemeClr val="tx1"/>
                </a:solidFill>
              </a:defRPr>
            </a:lvl1pPr>
          </a:lstStyle>
          <a:p>
            <a:r>
              <a:rPr lang="en-US"/>
              <a:t>Click icon to add picture</a:t>
            </a:r>
            <a:endParaRPr lang="en-GB" dirty="0"/>
          </a:p>
        </p:txBody>
      </p:sp>
      <p:sp>
        <p:nvSpPr>
          <p:cNvPr id="29" name="Picture Placeholder 3">
            <a:extLst>
              <a:ext uri="{FF2B5EF4-FFF2-40B4-BE49-F238E27FC236}">
                <a16:creationId xmlns:a16="http://schemas.microsoft.com/office/drawing/2014/main" id="{BD36793A-5F5E-1E7B-7338-FB6A1D5F2207}"/>
              </a:ext>
            </a:extLst>
          </p:cNvPr>
          <p:cNvSpPr>
            <a:spLocks noGrp="1"/>
          </p:cNvSpPr>
          <p:nvPr>
            <p:ph type="pic" sz="quarter" idx="57"/>
          </p:nvPr>
        </p:nvSpPr>
        <p:spPr>
          <a:xfrm>
            <a:off x="6048880" y="441089"/>
            <a:ext cx="1039906" cy="1070162"/>
          </a:xfrm>
        </p:spPr>
        <p:txBody>
          <a:bodyPr>
            <a:normAutofit/>
          </a:bodyPr>
          <a:lstStyle>
            <a:lvl1pPr>
              <a:defRPr sz="1200">
                <a:solidFill>
                  <a:schemeClr val="tx1"/>
                </a:solidFill>
              </a:defRPr>
            </a:lvl1pPr>
          </a:lstStyle>
          <a:p>
            <a:r>
              <a:rPr lang="en-US"/>
              <a:t>Click icon to add picture</a:t>
            </a:r>
            <a:endParaRPr lang="en-GB"/>
          </a:p>
        </p:txBody>
      </p:sp>
      <p:sp>
        <p:nvSpPr>
          <p:cNvPr id="30" name="Picture Placeholder 3">
            <a:extLst>
              <a:ext uri="{FF2B5EF4-FFF2-40B4-BE49-F238E27FC236}">
                <a16:creationId xmlns:a16="http://schemas.microsoft.com/office/drawing/2014/main" id="{96E70577-038C-9150-CB8B-ADD44C2DB018}"/>
              </a:ext>
            </a:extLst>
          </p:cNvPr>
          <p:cNvSpPr>
            <a:spLocks noGrp="1"/>
          </p:cNvSpPr>
          <p:nvPr>
            <p:ph type="pic" sz="quarter" idx="58"/>
          </p:nvPr>
        </p:nvSpPr>
        <p:spPr>
          <a:xfrm>
            <a:off x="5107471" y="1676400"/>
            <a:ext cx="1039906" cy="1070162"/>
          </a:xfrm>
        </p:spPr>
        <p:txBody>
          <a:bodyPr>
            <a:normAutofit/>
          </a:bodyPr>
          <a:lstStyle>
            <a:lvl1pPr>
              <a:defRPr sz="1200">
                <a:solidFill>
                  <a:schemeClr val="tx1"/>
                </a:solidFill>
              </a:defRPr>
            </a:lvl1pPr>
          </a:lstStyle>
          <a:p>
            <a:r>
              <a:rPr lang="en-US"/>
              <a:t>Click icon to add picture</a:t>
            </a:r>
            <a:endParaRPr lang="en-GB"/>
          </a:p>
        </p:txBody>
      </p:sp>
      <p:sp>
        <p:nvSpPr>
          <p:cNvPr id="31" name="Picture Placeholder 3">
            <a:extLst>
              <a:ext uri="{FF2B5EF4-FFF2-40B4-BE49-F238E27FC236}">
                <a16:creationId xmlns:a16="http://schemas.microsoft.com/office/drawing/2014/main" id="{A5D070E9-3868-9DAF-24D1-D84A2DADD6D9}"/>
              </a:ext>
            </a:extLst>
          </p:cNvPr>
          <p:cNvSpPr>
            <a:spLocks noGrp="1"/>
          </p:cNvSpPr>
          <p:nvPr>
            <p:ph type="pic" sz="quarter" idx="59"/>
          </p:nvPr>
        </p:nvSpPr>
        <p:spPr>
          <a:xfrm>
            <a:off x="5107471" y="4047556"/>
            <a:ext cx="1039906" cy="1070162"/>
          </a:xfrm>
        </p:spPr>
        <p:txBody>
          <a:bodyPr>
            <a:normAutofit/>
          </a:bodyPr>
          <a:lstStyle>
            <a:lvl1pPr>
              <a:defRPr sz="1200">
                <a:solidFill>
                  <a:schemeClr val="tx1"/>
                </a:solidFill>
              </a:defRPr>
            </a:lvl1pPr>
          </a:lstStyle>
          <a:p>
            <a:r>
              <a:rPr lang="en-US"/>
              <a:t>Click icon to add picture</a:t>
            </a:r>
            <a:endParaRPr lang="en-GB"/>
          </a:p>
        </p:txBody>
      </p:sp>
      <p:sp>
        <p:nvSpPr>
          <p:cNvPr id="32" name="Picture Placeholder 3">
            <a:extLst>
              <a:ext uri="{FF2B5EF4-FFF2-40B4-BE49-F238E27FC236}">
                <a16:creationId xmlns:a16="http://schemas.microsoft.com/office/drawing/2014/main" id="{4A34415A-5811-FF79-F287-353BA5AFFDB3}"/>
              </a:ext>
            </a:extLst>
          </p:cNvPr>
          <p:cNvSpPr>
            <a:spLocks noGrp="1"/>
          </p:cNvSpPr>
          <p:nvPr>
            <p:ph type="pic" sz="quarter" idx="60"/>
          </p:nvPr>
        </p:nvSpPr>
        <p:spPr>
          <a:xfrm>
            <a:off x="6048880" y="5257787"/>
            <a:ext cx="1039906" cy="1070162"/>
          </a:xfrm>
        </p:spPr>
        <p:txBody>
          <a:bodyPr>
            <a:normAutofit/>
          </a:bodyPr>
          <a:lstStyle>
            <a:lvl1pPr>
              <a:defRPr sz="1200">
                <a:solidFill>
                  <a:schemeClr val="tx1"/>
                </a:solidFill>
              </a:defRPr>
            </a:lvl1pPr>
          </a:lstStyle>
          <a:p>
            <a:r>
              <a:rPr lang="en-US"/>
              <a:t>Click icon to add picture</a:t>
            </a:r>
            <a:endParaRPr lang="en-GB" dirty="0"/>
          </a:p>
        </p:txBody>
      </p:sp>
      <p:sp>
        <p:nvSpPr>
          <p:cNvPr id="33" name="Picture Placeholder 3">
            <a:extLst>
              <a:ext uri="{FF2B5EF4-FFF2-40B4-BE49-F238E27FC236}">
                <a16:creationId xmlns:a16="http://schemas.microsoft.com/office/drawing/2014/main" id="{69723B2D-57A1-D84B-72B4-B995DAEC034A}"/>
              </a:ext>
            </a:extLst>
          </p:cNvPr>
          <p:cNvSpPr>
            <a:spLocks noGrp="1"/>
          </p:cNvSpPr>
          <p:nvPr>
            <p:ph type="pic" sz="quarter" idx="61"/>
          </p:nvPr>
        </p:nvSpPr>
        <p:spPr>
          <a:xfrm>
            <a:off x="7258655" y="441089"/>
            <a:ext cx="1039906" cy="1070162"/>
          </a:xfrm>
        </p:spPr>
        <p:txBody>
          <a:bodyPr>
            <a:normAutofit/>
          </a:bodyPr>
          <a:lstStyle>
            <a:lvl1pPr>
              <a:defRPr sz="1200">
                <a:solidFill>
                  <a:schemeClr val="tx1"/>
                </a:solidFill>
              </a:defRPr>
            </a:lvl1pPr>
          </a:lstStyle>
          <a:p>
            <a:r>
              <a:rPr lang="en-US"/>
              <a:t>Click icon to add picture</a:t>
            </a:r>
            <a:endParaRPr lang="en-GB"/>
          </a:p>
        </p:txBody>
      </p:sp>
      <p:sp>
        <p:nvSpPr>
          <p:cNvPr id="34" name="Picture Placeholder 3">
            <a:extLst>
              <a:ext uri="{FF2B5EF4-FFF2-40B4-BE49-F238E27FC236}">
                <a16:creationId xmlns:a16="http://schemas.microsoft.com/office/drawing/2014/main" id="{EBD886E0-B881-B3ED-F0F6-E05D323B4A54}"/>
              </a:ext>
            </a:extLst>
          </p:cNvPr>
          <p:cNvSpPr>
            <a:spLocks noGrp="1"/>
          </p:cNvSpPr>
          <p:nvPr>
            <p:ph type="pic" sz="quarter" idx="62"/>
          </p:nvPr>
        </p:nvSpPr>
        <p:spPr>
          <a:xfrm>
            <a:off x="7258655" y="5257787"/>
            <a:ext cx="1039906" cy="1070162"/>
          </a:xfrm>
        </p:spPr>
        <p:txBody>
          <a:bodyPr>
            <a:normAutofit/>
          </a:bodyPr>
          <a:lstStyle>
            <a:lvl1pPr>
              <a:defRPr sz="1200">
                <a:solidFill>
                  <a:schemeClr val="tx1"/>
                </a:solidFill>
              </a:defRPr>
            </a:lvl1pPr>
          </a:lstStyle>
          <a:p>
            <a:r>
              <a:rPr lang="en-US"/>
              <a:t>Click icon to add picture</a:t>
            </a:r>
            <a:endParaRPr lang="en-GB" dirty="0"/>
          </a:p>
        </p:txBody>
      </p:sp>
      <p:sp>
        <p:nvSpPr>
          <p:cNvPr id="35" name="Picture Placeholder 3">
            <a:extLst>
              <a:ext uri="{FF2B5EF4-FFF2-40B4-BE49-F238E27FC236}">
                <a16:creationId xmlns:a16="http://schemas.microsoft.com/office/drawing/2014/main" id="{AB5A4286-9149-CE77-ECA7-AAF5FE9DA4FB}"/>
              </a:ext>
            </a:extLst>
          </p:cNvPr>
          <p:cNvSpPr>
            <a:spLocks noGrp="1"/>
          </p:cNvSpPr>
          <p:nvPr>
            <p:ph type="pic" sz="quarter" idx="63"/>
          </p:nvPr>
        </p:nvSpPr>
        <p:spPr>
          <a:xfrm>
            <a:off x="8468430" y="5257787"/>
            <a:ext cx="1039906" cy="1070162"/>
          </a:xfrm>
        </p:spPr>
        <p:txBody>
          <a:bodyPr>
            <a:normAutofit/>
          </a:bodyPr>
          <a:lstStyle>
            <a:lvl1pPr>
              <a:defRPr sz="1200">
                <a:solidFill>
                  <a:schemeClr val="tx1"/>
                </a:solidFill>
              </a:defRPr>
            </a:lvl1pPr>
          </a:lstStyle>
          <a:p>
            <a:r>
              <a:rPr lang="en-US"/>
              <a:t>Click icon to add picture</a:t>
            </a:r>
            <a:endParaRPr lang="en-GB"/>
          </a:p>
        </p:txBody>
      </p:sp>
      <p:sp>
        <p:nvSpPr>
          <p:cNvPr id="36" name="Picture Placeholder 3">
            <a:extLst>
              <a:ext uri="{FF2B5EF4-FFF2-40B4-BE49-F238E27FC236}">
                <a16:creationId xmlns:a16="http://schemas.microsoft.com/office/drawing/2014/main" id="{20256AD1-B3EB-1F22-5939-E44535CB31EC}"/>
              </a:ext>
            </a:extLst>
          </p:cNvPr>
          <p:cNvSpPr>
            <a:spLocks noGrp="1"/>
          </p:cNvSpPr>
          <p:nvPr>
            <p:ph type="pic" sz="quarter" idx="64"/>
          </p:nvPr>
        </p:nvSpPr>
        <p:spPr>
          <a:xfrm>
            <a:off x="8468430" y="441089"/>
            <a:ext cx="1039906" cy="1070162"/>
          </a:xfrm>
        </p:spPr>
        <p:txBody>
          <a:bodyPr>
            <a:normAutofit/>
          </a:bodyPr>
          <a:lstStyle>
            <a:lvl1pPr>
              <a:defRPr sz="1200">
                <a:solidFill>
                  <a:schemeClr val="tx1"/>
                </a:solidFill>
              </a:defRPr>
            </a:lvl1pPr>
          </a:lstStyle>
          <a:p>
            <a:r>
              <a:rPr lang="en-US"/>
              <a:t>Click icon to add picture</a:t>
            </a:r>
            <a:endParaRPr lang="en-GB"/>
          </a:p>
        </p:txBody>
      </p:sp>
    </p:spTree>
    <p:extLst>
      <p:ext uri="{BB962C8B-B14F-4D97-AF65-F5344CB8AC3E}">
        <p14:creationId xmlns:p14="http://schemas.microsoft.com/office/powerpoint/2010/main" val="1131206514"/>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eet The Team Small">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2B3FF3-A662-7954-0A25-C8084178AA38}"/>
              </a:ext>
            </a:extLst>
          </p:cNvPr>
          <p:cNvSpPr>
            <a:spLocks noGrp="1"/>
          </p:cNvSpPr>
          <p:nvPr>
            <p:ph type="body" idx="1" hasCustomPrompt="1"/>
          </p:nvPr>
        </p:nvSpPr>
        <p:spPr>
          <a:xfrm>
            <a:off x="462031" y="3113602"/>
            <a:ext cx="4900268" cy="1309544"/>
          </a:xfrm>
        </p:spPr>
        <p:txBody>
          <a:bodyPr>
            <a:noAutofit/>
          </a:bodyPr>
          <a:lstStyle>
            <a:lvl1pPr marL="0" indent="0">
              <a:lnSpc>
                <a:spcPct val="100000"/>
              </a:lnSpc>
              <a:buNone/>
              <a:defRPr sz="16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effectLst/>
              </a:rPr>
              <a:t>Lorem ipsum </a:t>
            </a:r>
            <a:r>
              <a:rPr lang="en-GB" dirty="0" err="1">
                <a:effectLst/>
              </a:rPr>
              <a:t>dolor</a:t>
            </a:r>
            <a:r>
              <a:rPr lang="en-GB" dirty="0">
                <a:effectLst/>
              </a:rPr>
              <a:t> sit </a:t>
            </a:r>
            <a:r>
              <a:rPr lang="en-GB" dirty="0" err="1">
                <a:effectLst/>
              </a:rPr>
              <a:t>amet</a:t>
            </a:r>
            <a:r>
              <a:rPr lang="en-GB" dirty="0">
                <a:effectLst/>
              </a:rPr>
              <a:t>, </a:t>
            </a:r>
            <a:r>
              <a:rPr lang="en-GB" dirty="0" err="1">
                <a:effectLst/>
              </a:rPr>
              <a:t>consectetur</a:t>
            </a:r>
            <a:r>
              <a:rPr lang="en-GB" dirty="0">
                <a:effectLst/>
              </a:rPr>
              <a:t> </a:t>
            </a:r>
            <a:r>
              <a:rPr lang="en-GB" dirty="0" err="1">
                <a:effectLst/>
              </a:rPr>
              <a:t>adipiscing</a:t>
            </a:r>
            <a:r>
              <a:rPr lang="en-GB" dirty="0">
                <a:effectLst/>
              </a:rPr>
              <a:t> </a:t>
            </a:r>
            <a:r>
              <a:rPr lang="en-GB" dirty="0" err="1">
                <a:effectLst/>
              </a:rPr>
              <a:t>elit</a:t>
            </a:r>
            <a:r>
              <a:rPr lang="en-GB" dirty="0">
                <a:effectLst/>
              </a:rPr>
              <a:t>, </a:t>
            </a:r>
            <a:r>
              <a:rPr lang="en-GB" dirty="0" err="1">
                <a:effectLst/>
              </a:rPr>
              <a:t>sed</a:t>
            </a:r>
            <a:r>
              <a:rPr lang="en-GB" dirty="0">
                <a:effectLst/>
              </a:rPr>
              <a:t> do </a:t>
            </a:r>
            <a:r>
              <a:rPr lang="en-GB" dirty="0" err="1">
                <a:effectLst/>
              </a:rPr>
              <a:t>eiusmod</a:t>
            </a:r>
            <a:r>
              <a:rPr lang="en-GB" dirty="0">
                <a:effectLst/>
              </a:rPr>
              <a:t> </a:t>
            </a:r>
            <a:r>
              <a:rPr lang="en-GB" dirty="0" err="1">
                <a:effectLst/>
              </a:rPr>
              <a:t>tempor</a:t>
            </a:r>
            <a:r>
              <a:rPr lang="en-GB" dirty="0">
                <a:effectLst/>
              </a:rPr>
              <a:t> </a:t>
            </a:r>
            <a:r>
              <a:rPr lang="en-GB" dirty="0" err="1">
                <a:effectLst/>
              </a:rPr>
              <a:t>incididunt</a:t>
            </a:r>
            <a:r>
              <a:rPr lang="en-GB" dirty="0">
                <a:effectLst/>
              </a:rPr>
              <a:t> </a:t>
            </a:r>
            <a:r>
              <a:rPr lang="en-GB" dirty="0" err="1">
                <a:effectLst/>
              </a:rPr>
              <a:t>ut</a:t>
            </a:r>
            <a:r>
              <a:rPr lang="en-GB" dirty="0">
                <a:effectLst/>
              </a:rPr>
              <a:t> labore et dolore magna </a:t>
            </a:r>
            <a:r>
              <a:rPr lang="en-GB" dirty="0" err="1">
                <a:effectLst/>
              </a:rPr>
              <a:t>aliqua</a:t>
            </a:r>
            <a:r>
              <a:rPr lang="en-GB" dirty="0">
                <a:effectLst/>
              </a:rPr>
              <a:t>. Ut </a:t>
            </a:r>
            <a:r>
              <a:rPr lang="en-GB" dirty="0" err="1">
                <a:effectLst/>
              </a:rPr>
              <a:t>enim</a:t>
            </a:r>
            <a:r>
              <a:rPr lang="en-GB" dirty="0">
                <a:effectLst/>
              </a:rPr>
              <a:t> ad minim </a:t>
            </a:r>
            <a:r>
              <a:rPr lang="en-GB" dirty="0" err="1">
                <a:effectLst/>
              </a:rPr>
              <a:t>veniam</a:t>
            </a:r>
            <a:r>
              <a:rPr lang="en-GB" dirty="0">
                <a:effectLst/>
              </a:rPr>
              <a:t>, </a:t>
            </a:r>
            <a:r>
              <a:rPr lang="en-GB" dirty="0" err="1">
                <a:effectLst/>
              </a:rPr>
              <a:t>quis</a:t>
            </a:r>
            <a:r>
              <a:rPr lang="en-GB" dirty="0">
                <a:effectLst/>
              </a:rPr>
              <a:t> </a:t>
            </a:r>
            <a:r>
              <a:rPr lang="en-GB" dirty="0" err="1">
                <a:effectLst/>
              </a:rPr>
              <a:t>nostrud</a:t>
            </a:r>
            <a:r>
              <a:rPr lang="en-GB" dirty="0">
                <a:effectLst/>
              </a:rPr>
              <a:t> exercitation </a:t>
            </a:r>
            <a:r>
              <a:rPr lang="en-GB" dirty="0" err="1">
                <a:effectLst/>
              </a:rPr>
              <a:t>ullamco</a:t>
            </a:r>
            <a:r>
              <a:rPr lang="en-GB" dirty="0">
                <a:effectLst/>
              </a:rPr>
              <a:t> </a:t>
            </a:r>
            <a:r>
              <a:rPr lang="en-GB" dirty="0" err="1">
                <a:effectLst/>
              </a:rPr>
              <a:t>laboris</a:t>
            </a:r>
            <a:r>
              <a:rPr lang="en-GB" dirty="0">
                <a:effectLst/>
              </a:rPr>
              <a:t> nisi </a:t>
            </a:r>
            <a:r>
              <a:rPr lang="en-GB" dirty="0" err="1">
                <a:effectLst/>
              </a:rPr>
              <a:t>ut</a:t>
            </a:r>
            <a:r>
              <a:rPr lang="en-GB" dirty="0">
                <a:effectLst/>
              </a:rPr>
              <a:t> </a:t>
            </a:r>
            <a:r>
              <a:rPr lang="en-GB" dirty="0" err="1">
                <a:effectLst/>
              </a:rPr>
              <a:t>aliquip</a:t>
            </a:r>
            <a:r>
              <a:rPr lang="en-GB" dirty="0">
                <a:effectLst/>
              </a:rPr>
              <a:t> ex </a:t>
            </a:r>
            <a:r>
              <a:rPr lang="en-GB" dirty="0" err="1">
                <a:effectLst/>
              </a:rPr>
              <a:t>ea</a:t>
            </a:r>
            <a:r>
              <a:rPr lang="en-GB" dirty="0">
                <a:effectLst/>
              </a:rPr>
              <a:t> </a:t>
            </a:r>
            <a:r>
              <a:rPr lang="en-GB" dirty="0" err="1">
                <a:effectLst/>
              </a:rPr>
              <a:t>commodo</a:t>
            </a:r>
            <a:r>
              <a:rPr lang="en-GB" dirty="0">
                <a:effectLst/>
              </a:rPr>
              <a:t> </a:t>
            </a:r>
            <a:r>
              <a:rPr lang="en-GB" dirty="0" err="1">
                <a:effectLst/>
              </a:rPr>
              <a:t>consequat</a:t>
            </a:r>
            <a:r>
              <a:rPr lang="en-GB" dirty="0">
                <a:effectLst/>
              </a:rPr>
              <a:t>.</a:t>
            </a:r>
          </a:p>
        </p:txBody>
      </p:sp>
      <p:sp>
        <p:nvSpPr>
          <p:cNvPr id="6" name="Title 1">
            <a:extLst>
              <a:ext uri="{FF2B5EF4-FFF2-40B4-BE49-F238E27FC236}">
                <a16:creationId xmlns:a16="http://schemas.microsoft.com/office/drawing/2014/main" id="{707D90E2-B2C0-4DA3-277A-CCA877B3ADB8}"/>
              </a:ext>
            </a:extLst>
          </p:cNvPr>
          <p:cNvSpPr>
            <a:spLocks noGrp="1"/>
          </p:cNvSpPr>
          <p:nvPr>
            <p:ph type="title" hasCustomPrompt="1"/>
          </p:nvPr>
        </p:nvSpPr>
        <p:spPr>
          <a:xfrm>
            <a:off x="462030" y="2297280"/>
            <a:ext cx="4900267" cy="692497"/>
          </a:xfrm>
        </p:spPr>
        <p:txBody>
          <a:bodyPr/>
          <a:lstStyle>
            <a:lvl1pPr>
              <a:defRPr sz="2500"/>
            </a:lvl1pPr>
          </a:lstStyle>
          <a:p>
            <a:r>
              <a:rPr lang="en-US" dirty="0"/>
              <a:t>Meet The Team Working On Your Project</a:t>
            </a:r>
            <a:endParaRPr lang="en-GB" dirty="0"/>
          </a:p>
        </p:txBody>
      </p:sp>
      <p:sp>
        <p:nvSpPr>
          <p:cNvPr id="4" name="Picture Placeholder 3">
            <a:extLst>
              <a:ext uri="{FF2B5EF4-FFF2-40B4-BE49-F238E27FC236}">
                <a16:creationId xmlns:a16="http://schemas.microsoft.com/office/drawing/2014/main" id="{D25E51F2-EDAC-319A-87AF-A4CB47B95DA8}"/>
              </a:ext>
            </a:extLst>
          </p:cNvPr>
          <p:cNvSpPr>
            <a:spLocks noGrp="1"/>
          </p:cNvSpPr>
          <p:nvPr>
            <p:ph type="pic" sz="quarter" idx="33"/>
          </p:nvPr>
        </p:nvSpPr>
        <p:spPr>
          <a:xfrm>
            <a:off x="7486141" y="1679388"/>
            <a:ext cx="1039906" cy="1070162"/>
          </a:xfrm>
        </p:spPr>
        <p:txBody>
          <a:bodyPr>
            <a:normAutofit/>
          </a:bodyPr>
          <a:lstStyle>
            <a:lvl1pPr>
              <a:defRPr sz="1200">
                <a:solidFill>
                  <a:schemeClr val="tx1"/>
                </a:solidFill>
              </a:defRPr>
            </a:lvl1pPr>
          </a:lstStyle>
          <a:p>
            <a:r>
              <a:rPr lang="en-US"/>
              <a:t>Click icon to add picture</a:t>
            </a:r>
            <a:endParaRPr lang="en-GB" dirty="0"/>
          </a:p>
        </p:txBody>
      </p:sp>
      <p:sp>
        <p:nvSpPr>
          <p:cNvPr id="7" name="Picture Placeholder 3">
            <a:extLst>
              <a:ext uri="{FF2B5EF4-FFF2-40B4-BE49-F238E27FC236}">
                <a16:creationId xmlns:a16="http://schemas.microsoft.com/office/drawing/2014/main" id="{B25A6CF4-B115-EBA1-5849-F40B13FC922F}"/>
              </a:ext>
            </a:extLst>
          </p:cNvPr>
          <p:cNvSpPr>
            <a:spLocks noGrp="1"/>
          </p:cNvSpPr>
          <p:nvPr>
            <p:ph type="pic" sz="quarter" idx="34"/>
          </p:nvPr>
        </p:nvSpPr>
        <p:spPr>
          <a:xfrm>
            <a:off x="8714305" y="1676400"/>
            <a:ext cx="1039906" cy="1070162"/>
          </a:xfrm>
        </p:spPr>
        <p:txBody>
          <a:bodyPr>
            <a:normAutofit/>
          </a:bodyPr>
          <a:lstStyle>
            <a:lvl1pPr>
              <a:defRPr sz="1200">
                <a:solidFill>
                  <a:schemeClr val="tx1"/>
                </a:solidFill>
              </a:defRPr>
            </a:lvl1pPr>
          </a:lstStyle>
          <a:p>
            <a:r>
              <a:rPr lang="en-US"/>
              <a:t>Click icon to add picture</a:t>
            </a:r>
            <a:endParaRPr lang="en-GB" dirty="0"/>
          </a:p>
        </p:txBody>
      </p:sp>
      <p:sp>
        <p:nvSpPr>
          <p:cNvPr id="10" name="Picture Placeholder 3">
            <a:extLst>
              <a:ext uri="{FF2B5EF4-FFF2-40B4-BE49-F238E27FC236}">
                <a16:creationId xmlns:a16="http://schemas.microsoft.com/office/drawing/2014/main" id="{2D5EFF0A-9C0E-05E1-8795-7A5E28AA9E42}"/>
              </a:ext>
            </a:extLst>
          </p:cNvPr>
          <p:cNvSpPr>
            <a:spLocks noGrp="1"/>
          </p:cNvSpPr>
          <p:nvPr>
            <p:ph type="pic" sz="quarter" idx="36"/>
          </p:nvPr>
        </p:nvSpPr>
        <p:spPr>
          <a:xfrm>
            <a:off x="9924541" y="1676400"/>
            <a:ext cx="1039906" cy="1070162"/>
          </a:xfrm>
        </p:spPr>
        <p:txBody>
          <a:bodyPr>
            <a:normAutofit/>
          </a:bodyPr>
          <a:lstStyle>
            <a:lvl1pPr>
              <a:defRPr sz="1200">
                <a:solidFill>
                  <a:schemeClr val="tx1"/>
                </a:solidFill>
              </a:defRPr>
            </a:lvl1pPr>
          </a:lstStyle>
          <a:p>
            <a:r>
              <a:rPr lang="en-US"/>
              <a:t>Click icon to add picture</a:t>
            </a:r>
            <a:endParaRPr lang="en-GB" dirty="0"/>
          </a:p>
        </p:txBody>
      </p:sp>
      <p:sp>
        <p:nvSpPr>
          <p:cNvPr id="11" name="Picture Placeholder 3">
            <a:extLst>
              <a:ext uri="{FF2B5EF4-FFF2-40B4-BE49-F238E27FC236}">
                <a16:creationId xmlns:a16="http://schemas.microsoft.com/office/drawing/2014/main" id="{F3BE1799-3834-CF8F-3F21-C42EEB7CA099}"/>
              </a:ext>
            </a:extLst>
          </p:cNvPr>
          <p:cNvSpPr>
            <a:spLocks noGrp="1"/>
          </p:cNvSpPr>
          <p:nvPr>
            <p:ph type="pic" sz="quarter" idx="37"/>
          </p:nvPr>
        </p:nvSpPr>
        <p:spPr>
          <a:xfrm>
            <a:off x="11152094" y="1676400"/>
            <a:ext cx="1039906" cy="1070162"/>
          </a:xfrm>
        </p:spPr>
        <p:txBody>
          <a:bodyPr>
            <a:normAutofit/>
          </a:bodyPr>
          <a:lstStyle>
            <a:lvl1pPr>
              <a:defRPr sz="1200">
                <a:solidFill>
                  <a:schemeClr val="tx1"/>
                </a:solidFill>
              </a:defRPr>
            </a:lvl1pPr>
          </a:lstStyle>
          <a:p>
            <a:r>
              <a:rPr lang="en-US"/>
              <a:t>Click icon to add picture</a:t>
            </a:r>
            <a:endParaRPr lang="en-GB"/>
          </a:p>
        </p:txBody>
      </p:sp>
      <p:sp>
        <p:nvSpPr>
          <p:cNvPr id="13" name="Picture Placeholder 3">
            <a:extLst>
              <a:ext uri="{FF2B5EF4-FFF2-40B4-BE49-F238E27FC236}">
                <a16:creationId xmlns:a16="http://schemas.microsoft.com/office/drawing/2014/main" id="{30210D8D-0C85-5B2F-7AC8-7D559BD7AE85}"/>
              </a:ext>
            </a:extLst>
          </p:cNvPr>
          <p:cNvSpPr>
            <a:spLocks noGrp="1"/>
          </p:cNvSpPr>
          <p:nvPr>
            <p:ph type="pic" sz="quarter" idx="38"/>
          </p:nvPr>
        </p:nvSpPr>
        <p:spPr>
          <a:xfrm>
            <a:off x="7303232" y="2866883"/>
            <a:ext cx="1039906" cy="1070162"/>
          </a:xfrm>
        </p:spPr>
        <p:txBody>
          <a:bodyPr>
            <a:normAutofit/>
          </a:bodyPr>
          <a:lstStyle>
            <a:lvl1pPr>
              <a:defRPr sz="1200">
                <a:solidFill>
                  <a:schemeClr val="tx1"/>
                </a:solidFill>
              </a:defRPr>
            </a:lvl1pPr>
          </a:lstStyle>
          <a:p>
            <a:r>
              <a:rPr lang="en-US"/>
              <a:t>Click icon to add picture</a:t>
            </a:r>
            <a:endParaRPr lang="en-GB" dirty="0"/>
          </a:p>
        </p:txBody>
      </p:sp>
      <p:sp>
        <p:nvSpPr>
          <p:cNvPr id="14" name="Picture Placeholder 3">
            <a:extLst>
              <a:ext uri="{FF2B5EF4-FFF2-40B4-BE49-F238E27FC236}">
                <a16:creationId xmlns:a16="http://schemas.microsoft.com/office/drawing/2014/main" id="{66516C1C-E815-1E8E-C6B6-1D483F24F0BD}"/>
              </a:ext>
            </a:extLst>
          </p:cNvPr>
          <p:cNvSpPr>
            <a:spLocks noGrp="1"/>
          </p:cNvSpPr>
          <p:nvPr>
            <p:ph type="pic" sz="quarter" idx="39"/>
          </p:nvPr>
        </p:nvSpPr>
        <p:spPr>
          <a:xfrm>
            <a:off x="8525421" y="2866883"/>
            <a:ext cx="1039906" cy="1070162"/>
          </a:xfrm>
        </p:spPr>
        <p:txBody>
          <a:bodyPr>
            <a:normAutofit/>
          </a:bodyPr>
          <a:lstStyle>
            <a:lvl1pPr>
              <a:defRPr sz="1200">
                <a:solidFill>
                  <a:schemeClr val="tx1"/>
                </a:solidFill>
              </a:defRPr>
            </a:lvl1pPr>
          </a:lstStyle>
          <a:p>
            <a:r>
              <a:rPr lang="en-US"/>
              <a:t>Click icon to add picture</a:t>
            </a:r>
            <a:endParaRPr lang="en-GB"/>
          </a:p>
        </p:txBody>
      </p:sp>
      <p:sp>
        <p:nvSpPr>
          <p:cNvPr id="15" name="Picture Placeholder 3">
            <a:extLst>
              <a:ext uri="{FF2B5EF4-FFF2-40B4-BE49-F238E27FC236}">
                <a16:creationId xmlns:a16="http://schemas.microsoft.com/office/drawing/2014/main" id="{6563FF90-CC52-319D-07B7-BB5156102084}"/>
              </a:ext>
            </a:extLst>
          </p:cNvPr>
          <p:cNvSpPr>
            <a:spLocks noGrp="1"/>
          </p:cNvSpPr>
          <p:nvPr>
            <p:ph type="pic" sz="quarter" idx="40"/>
          </p:nvPr>
        </p:nvSpPr>
        <p:spPr>
          <a:xfrm>
            <a:off x="9742708" y="2855253"/>
            <a:ext cx="1039906" cy="1070162"/>
          </a:xfrm>
        </p:spPr>
        <p:txBody>
          <a:bodyPr>
            <a:normAutofit/>
          </a:bodyPr>
          <a:lstStyle>
            <a:lvl1pPr>
              <a:defRPr sz="1200">
                <a:solidFill>
                  <a:schemeClr val="tx1"/>
                </a:solidFill>
              </a:defRPr>
            </a:lvl1pPr>
          </a:lstStyle>
          <a:p>
            <a:r>
              <a:rPr lang="en-US"/>
              <a:t>Click icon to add picture</a:t>
            </a:r>
            <a:endParaRPr lang="en-GB"/>
          </a:p>
        </p:txBody>
      </p:sp>
      <p:sp>
        <p:nvSpPr>
          <p:cNvPr id="16" name="Picture Placeholder 3">
            <a:extLst>
              <a:ext uri="{FF2B5EF4-FFF2-40B4-BE49-F238E27FC236}">
                <a16:creationId xmlns:a16="http://schemas.microsoft.com/office/drawing/2014/main" id="{B009946E-B090-14E0-2473-2A3681E71326}"/>
              </a:ext>
            </a:extLst>
          </p:cNvPr>
          <p:cNvSpPr>
            <a:spLocks noGrp="1"/>
          </p:cNvSpPr>
          <p:nvPr>
            <p:ph type="pic" sz="quarter" idx="41"/>
          </p:nvPr>
        </p:nvSpPr>
        <p:spPr>
          <a:xfrm>
            <a:off x="10964897" y="2855253"/>
            <a:ext cx="1039906" cy="1070162"/>
          </a:xfrm>
        </p:spPr>
        <p:txBody>
          <a:bodyPr>
            <a:normAutofit/>
          </a:bodyPr>
          <a:lstStyle>
            <a:lvl1pPr>
              <a:defRPr sz="1200">
                <a:solidFill>
                  <a:schemeClr val="tx1"/>
                </a:solidFill>
              </a:defRPr>
            </a:lvl1pPr>
          </a:lstStyle>
          <a:p>
            <a:r>
              <a:rPr lang="en-US"/>
              <a:t>Click icon to add picture</a:t>
            </a:r>
            <a:endParaRPr lang="en-GB"/>
          </a:p>
        </p:txBody>
      </p:sp>
      <p:sp>
        <p:nvSpPr>
          <p:cNvPr id="17" name="Picture Placeholder 3">
            <a:extLst>
              <a:ext uri="{FF2B5EF4-FFF2-40B4-BE49-F238E27FC236}">
                <a16:creationId xmlns:a16="http://schemas.microsoft.com/office/drawing/2014/main" id="{BA3848D8-AFE5-4D81-93BA-2981056CE7B8}"/>
              </a:ext>
            </a:extLst>
          </p:cNvPr>
          <p:cNvSpPr>
            <a:spLocks noGrp="1"/>
          </p:cNvSpPr>
          <p:nvPr>
            <p:ph type="pic" sz="quarter" idx="42"/>
          </p:nvPr>
        </p:nvSpPr>
        <p:spPr>
          <a:xfrm>
            <a:off x="7495519" y="4047556"/>
            <a:ext cx="1039906" cy="1070162"/>
          </a:xfrm>
        </p:spPr>
        <p:txBody>
          <a:bodyPr>
            <a:normAutofit/>
          </a:bodyPr>
          <a:lstStyle>
            <a:lvl1pPr>
              <a:defRPr sz="1200">
                <a:solidFill>
                  <a:schemeClr val="tx1"/>
                </a:solidFill>
              </a:defRPr>
            </a:lvl1pPr>
          </a:lstStyle>
          <a:p>
            <a:r>
              <a:rPr lang="en-US"/>
              <a:t>Click icon to add picture</a:t>
            </a:r>
            <a:endParaRPr lang="en-GB"/>
          </a:p>
        </p:txBody>
      </p:sp>
      <p:sp>
        <p:nvSpPr>
          <p:cNvPr id="18" name="Picture Placeholder 3">
            <a:extLst>
              <a:ext uri="{FF2B5EF4-FFF2-40B4-BE49-F238E27FC236}">
                <a16:creationId xmlns:a16="http://schemas.microsoft.com/office/drawing/2014/main" id="{3CA988C0-FCCE-8D00-0894-E303C53858D2}"/>
              </a:ext>
            </a:extLst>
          </p:cNvPr>
          <p:cNvSpPr>
            <a:spLocks noGrp="1"/>
          </p:cNvSpPr>
          <p:nvPr>
            <p:ph type="pic" sz="quarter" idx="43"/>
          </p:nvPr>
        </p:nvSpPr>
        <p:spPr>
          <a:xfrm>
            <a:off x="8722396" y="4056520"/>
            <a:ext cx="1039906" cy="1070162"/>
          </a:xfrm>
        </p:spPr>
        <p:txBody>
          <a:bodyPr>
            <a:normAutofit/>
          </a:bodyPr>
          <a:lstStyle>
            <a:lvl1pPr>
              <a:defRPr sz="1200">
                <a:solidFill>
                  <a:schemeClr val="tx1"/>
                </a:solidFill>
              </a:defRPr>
            </a:lvl1pPr>
          </a:lstStyle>
          <a:p>
            <a:r>
              <a:rPr lang="en-US"/>
              <a:t>Click icon to add picture</a:t>
            </a:r>
            <a:endParaRPr lang="en-GB"/>
          </a:p>
        </p:txBody>
      </p:sp>
      <p:sp>
        <p:nvSpPr>
          <p:cNvPr id="19" name="Picture Placeholder 3">
            <a:extLst>
              <a:ext uri="{FF2B5EF4-FFF2-40B4-BE49-F238E27FC236}">
                <a16:creationId xmlns:a16="http://schemas.microsoft.com/office/drawing/2014/main" id="{69A6F4CC-805E-8855-ACAD-9868843D7B74}"/>
              </a:ext>
            </a:extLst>
          </p:cNvPr>
          <p:cNvSpPr>
            <a:spLocks noGrp="1"/>
          </p:cNvSpPr>
          <p:nvPr>
            <p:ph type="pic" sz="quarter" idx="44"/>
          </p:nvPr>
        </p:nvSpPr>
        <p:spPr>
          <a:xfrm>
            <a:off x="9938608" y="4056520"/>
            <a:ext cx="1039906" cy="1070162"/>
          </a:xfrm>
        </p:spPr>
        <p:txBody>
          <a:bodyPr>
            <a:normAutofit/>
          </a:bodyPr>
          <a:lstStyle>
            <a:lvl1pPr>
              <a:defRPr sz="1200">
                <a:solidFill>
                  <a:schemeClr val="tx1"/>
                </a:solidFill>
              </a:defRPr>
            </a:lvl1pPr>
          </a:lstStyle>
          <a:p>
            <a:r>
              <a:rPr lang="en-US"/>
              <a:t>Click icon to add picture</a:t>
            </a:r>
            <a:endParaRPr lang="en-GB"/>
          </a:p>
        </p:txBody>
      </p:sp>
      <p:sp>
        <p:nvSpPr>
          <p:cNvPr id="5" name="Picture Placeholder 3">
            <a:extLst>
              <a:ext uri="{FF2B5EF4-FFF2-40B4-BE49-F238E27FC236}">
                <a16:creationId xmlns:a16="http://schemas.microsoft.com/office/drawing/2014/main" id="{E1F5A00A-571A-C177-382B-5730DF2D18F8}"/>
              </a:ext>
            </a:extLst>
          </p:cNvPr>
          <p:cNvSpPr>
            <a:spLocks noGrp="1"/>
          </p:cNvSpPr>
          <p:nvPr>
            <p:ph type="pic" sz="quarter" idx="45"/>
          </p:nvPr>
        </p:nvSpPr>
        <p:spPr>
          <a:xfrm>
            <a:off x="6067866" y="2869108"/>
            <a:ext cx="1039906" cy="1070162"/>
          </a:xfrm>
        </p:spPr>
        <p:txBody>
          <a:bodyPr>
            <a:normAutofit/>
          </a:bodyPr>
          <a:lstStyle>
            <a:lvl1pPr>
              <a:defRPr sz="1200">
                <a:solidFill>
                  <a:schemeClr val="tx1"/>
                </a:solidFill>
              </a:defRPr>
            </a:lvl1pPr>
          </a:lstStyle>
          <a:p>
            <a:r>
              <a:rPr lang="en-US"/>
              <a:t>Click icon to add picture</a:t>
            </a:r>
            <a:endParaRPr lang="en-GB" dirty="0"/>
          </a:p>
        </p:txBody>
      </p:sp>
      <p:sp>
        <p:nvSpPr>
          <p:cNvPr id="8" name="Picture Placeholder 3">
            <a:extLst>
              <a:ext uri="{FF2B5EF4-FFF2-40B4-BE49-F238E27FC236}">
                <a16:creationId xmlns:a16="http://schemas.microsoft.com/office/drawing/2014/main" id="{C9FA5300-58F4-BDF2-11D5-F235F72CB078}"/>
              </a:ext>
            </a:extLst>
          </p:cNvPr>
          <p:cNvSpPr>
            <a:spLocks noGrp="1"/>
          </p:cNvSpPr>
          <p:nvPr>
            <p:ph type="pic" sz="quarter" idx="46"/>
          </p:nvPr>
        </p:nvSpPr>
        <p:spPr>
          <a:xfrm>
            <a:off x="11154820" y="4056520"/>
            <a:ext cx="1039906" cy="1070162"/>
          </a:xfrm>
        </p:spPr>
        <p:txBody>
          <a:bodyPr>
            <a:normAutofit/>
          </a:bodyPr>
          <a:lstStyle>
            <a:lvl1pPr>
              <a:defRPr sz="1200">
                <a:solidFill>
                  <a:schemeClr val="tx1"/>
                </a:solidFill>
              </a:defRPr>
            </a:lvl1pPr>
          </a:lstStyle>
          <a:p>
            <a:r>
              <a:rPr lang="en-US"/>
              <a:t>Click icon to add picture</a:t>
            </a:r>
            <a:endParaRPr lang="en-GB"/>
          </a:p>
        </p:txBody>
      </p:sp>
      <p:sp>
        <p:nvSpPr>
          <p:cNvPr id="2" name="Picture Placeholder 3">
            <a:extLst>
              <a:ext uri="{FF2B5EF4-FFF2-40B4-BE49-F238E27FC236}">
                <a16:creationId xmlns:a16="http://schemas.microsoft.com/office/drawing/2014/main" id="{486D7702-72D3-9B39-99FF-37DA48313C2F}"/>
              </a:ext>
            </a:extLst>
          </p:cNvPr>
          <p:cNvSpPr>
            <a:spLocks noGrp="1"/>
          </p:cNvSpPr>
          <p:nvPr>
            <p:ph type="pic" sz="quarter" idx="47"/>
          </p:nvPr>
        </p:nvSpPr>
        <p:spPr>
          <a:xfrm>
            <a:off x="6253589" y="1676400"/>
            <a:ext cx="1039906" cy="1070162"/>
          </a:xfrm>
        </p:spPr>
        <p:txBody>
          <a:bodyPr>
            <a:normAutofit/>
          </a:bodyPr>
          <a:lstStyle>
            <a:lvl1pPr>
              <a:defRPr sz="1200">
                <a:solidFill>
                  <a:schemeClr val="tx1"/>
                </a:solidFill>
              </a:defRPr>
            </a:lvl1pPr>
          </a:lstStyle>
          <a:p>
            <a:r>
              <a:rPr lang="en-US"/>
              <a:t>Click icon to add picture</a:t>
            </a:r>
            <a:endParaRPr lang="en-GB" dirty="0"/>
          </a:p>
        </p:txBody>
      </p:sp>
      <p:sp>
        <p:nvSpPr>
          <p:cNvPr id="20" name="Picture Placeholder 3">
            <a:extLst>
              <a:ext uri="{FF2B5EF4-FFF2-40B4-BE49-F238E27FC236}">
                <a16:creationId xmlns:a16="http://schemas.microsoft.com/office/drawing/2014/main" id="{5B0130EC-11D7-CD4A-83E3-94C46CB015BE}"/>
              </a:ext>
            </a:extLst>
          </p:cNvPr>
          <p:cNvSpPr>
            <a:spLocks noGrp="1"/>
          </p:cNvSpPr>
          <p:nvPr>
            <p:ph type="pic" sz="quarter" idx="48"/>
          </p:nvPr>
        </p:nvSpPr>
        <p:spPr>
          <a:xfrm>
            <a:off x="6273331" y="4047556"/>
            <a:ext cx="1039906" cy="1070162"/>
          </a:xfrm>
        </p:spPr>
        <p:txBody>
          <a:bodyPr>
            <a:normAutofit/>
          </a:bodyPr>
          <a:lstStyle>
            <a:lvl1pPr>
              <a:defRPr sz="1200">
                <a:solidFill>
                  <a:schemeClr val="tx1"/>
                </a:solidFill>
              </a:defRPr>
            </a:lvl1pPr>
          </a:lstStyle>
          <a:p>
            <a:r>
              <a:rPr lang="en-US"/>
              <a:t>Click icon to add picture</a:t>
            </a:r>
            <a:endParaRPr lang="en-GB" dirty="0"/>
          </a:p>
        </p:txBody>
      </p:sp>
    </p:spTree>
    <p:extLst>
      <p:ext uri="{BB962C8B-B14F-4D97-AF65-F5344CB8AC3E}">
        <p14:creationId xmlns:p14="http://schemas.microsoft.com/office/powerpoint/2010/main" val="2095320965"/>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ur Services divider">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334A78FB-CDA1-523B-A3D3-C9577908A986}"/>
              </a:ext>
            </a:extLst>
          </p:cNvPr>
          <p:cNvSpPr txBox="1">
            <a:spLocks/>
          </p:cNvSpPr>
          <p:nvPr userDrawn="1"/>
        </p:nvSpPr>
        <p:spPr>
          <a:xfrm>
            <a:off x="7049215" y="3082752"/>
            <a:ext cx="4531008" cy="69249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5000" kern="1200">
                <a:solidFill>
                  <a:schemeClr val="accent2"/>
                </a:solidFill>
                <a:latin typeface="+mj-lt"/>
                <a:ea typeface="Lato" panose="020F0502020204030203" pitchFamily="34" charset="0"/>
                <a:cs typeface="Aharoni" panose="02010803020104030203" pitchFamily="2" charset="-79"/>
              </a:defRPr>
            </a:lvl1pPr>
          </a:lstStyle>
          <a:p>
            <a:r>
              <a:rPr lang="en-GB" dirty="0"/>
              <a:t>Our Services</a:t>
            </a:r>
          </a:p>
        </p:txBody>
      </p:sp>
    </p:spTree>
    <p:extLst>
      <p:ext uri="{BB962C8B-B14F-4D97-AF65-F5344CB8AC3E}">
        <p14:creationId xmlns:p14="http://schemas.microsoft.com/office/powerpoint/2010/main" val="1440368540"/>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ur Services">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58FF561-D118-FDD7-A268-DF97CEF5C430}"/>
              </a:ext>
            </a:extLst>
          </p:cNvPr>
          <p:cNvSpPr>
            <a:spLocks noGrp="1"/>
          </p:cNvSpPr>
          <p:nvPr>
            <p:ph type="title" hasCustomPrompt="1"/>
          </p:nvPr>
        </p:nvSpPr>
        <p:spPr>
          <a:xfrm>
            <a:off x="3645866" y="1007068"/>
            <a:ext cx="4900267" cy="346249"/>
          </a:xfrm>
        </p:spPr>
        <p:txBody>
          <a:bodyPr/>
          <a:lstStyle>
            <a:lvl1pPr algn="ctr">
              <a:defRPr sz="2500">
                <a:solidFill>
                  <a:schemeClr val="bg1"/>
                </a:solidFill>
              </a:defRPr>
            </a:lvl1pPr>
          </a:lstStyle>
          <a:p>
            <a:r>
              <a:rPr lang="es-ES" dirty="0" err="1"/>
              <a:t>Our</a:t>
            </a:r>
            <a:r>
              <a:rPr lang="es-ES" dirty="0"/>
              <a:t> </a:t>
            </a:r>
            <a:r>
              <a:rPr lang="es-ES" dirty="0" err="1"/>
              <a:t>Services</a:t>
            </a:r>
            <a:endParaRPr lang="en-GB" dirty="0"/>
          </a:p>
        </p:txBody>
      </p:sp>
    </p:spTree>
    <p:extLst>
      <p:ext uri="{BB962C8B-B14F-4D97-AF65-F5344CB8AC3E}">
        <p14:creationId xmlns:p14="http://schemas.microsoft.com/office/powerpoint/2010/main" val="2807214460"/>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 Points">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4BABE74-8DF2-E25B-A9F0-2252A99549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06664" y="2396882"/>
            <a:ext cx="253983" cy="253983"/>
          </a:xfrm>
          <a:prstGeom prst="rect">
            <a:avLst/>
          </a:prstGeom>
        </p:spPr>
      </p:pic>
      <p:pic>
        <p:nvPicPr>
          <p:cNvPr id="11" name="Picture 10">
            <a:extLst>
              <a:ext uri="{FF2B5EF4-FFF2-40B4-BE49-F238E27FC236}">
                <a16:creationId xmlns:a16="http://schemas.microsoft.com/office/drawing/2014/main" id="{5BD8A287-508D-16C9-005E-81FDD0D6D5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99044" y="3118351"/>
            <a:ext cx="253983" cy="253983"/>
          </a:xfrm>
          <a:prstGeom prst="rect">
            <a:avLst/>
          </a:prstGeom>
        </p:spPr>
      </p:pic>
      <p:pic>
        <p:nvPicPr>
          <p:cNvPr id="12" name="Picture 11">
            <a:extLst>
              <a:ext uri="{FF2B5EF4-FFF2-40B4-BE49-F238E27FC236}">
                <a16:creationId xmlns:a16="http://schemas.microsoft.com/office/drawing/2014/main" id="{91100018-F4DB-D39A-D397-B987AAA33C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91424" y="3802924"/>
            <a:ext cx="253983" cy="253983"/>
          </a:xfrm>
          <a:prstGeom prst="rect">
            <a:avLst/>
          </a:prstGeom>
        </p:spPr>
      </p:pic>
      <p:pic>
        <p:nvPicPr>
          <p:cNvPr id="13" name="Picture 12">
            <a:extLst>
              <a:ext uri="{FF2B5EF4-FFF2-40B4-BE49-F238E27FC236}">
                <a16:creationId xmlns:a16="http://schemas.microsoft.com/office/drawing/2014/main" id="{9D507C62-F2B7-6186-DF9D-3DF12F3569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99044" y="4532635"/>
            <a:ext cx="253983" cy="253983"/>
          </a:xfrm>
          <a:prstGeom prst="rect">
            <a:avLst/>
          </a:prstGeom>
        </p:spPr>
      </p:pic>
      <p:sp>
        <p:nvSpPr>
          <p:cNvPr id="17" name="Text Placeholder 2">
            <a:extLst>
              <a:ext uri="{FF2B5EF4-FFF2-40B4-BE49-F238E27FC236}">
                <a16:creationId xmlns:a16="http://schemas.microsoft.com/office/drawing/2014/main" id="{EC41474E-5D8B-3D74-DFA4-48C3034DF85D}"/>
              </a:ext>
            </a:extLst>
          </p:cNvPr>
          <p:cNvSpPr>
            <a:spLocks noGrp="1"/>
          </p:cNvSpPr>
          <p:nvPr>
            <p:ph type="body" idx="33" hasCustomPrompt="1"/>
          </p:nvPr>
        </p:nvSpPr>
        <p:spPr>
          <a:xfrm>
            <a:off x="6841944" y="2396882"/>
            <a:ext cx="4687010" cy="486502"/>
          </a:xfrm>
        </p:spPr>
        <p:txBody>
          <a:bodyPr>
            <a:noAutofit/>
          </a:bodyPr>
          <a:lstStyle>
            <a:lvl1pPr marL="0" indent="0">
              <a:lnSpc>
                <a:spcPct val="100000"/>
              </a:lnSpc>
              <a:buNone/>
              <a:defRPr sz="16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a:t>
            </a:r>
            <a:endParaRPr lang="en-GB" dirty="0">
              <a:effectLst/>
            </a:endParaRPr>
          </a:p>
        </p:txBody>
      </p:sp>
      <p:sp>
        <p:nvSpPr>
          <p:cNvPr id="19" name="Text Placeholder 2">
            <a:extLst>
              <a:ext uri="{FF2B5EF4-FFF2-40B4-BE49-F238E27FC236}">
                <a16:creationId xmlns:a16="http://schemas.microsoft.com/office/drawing/2014/main" id="{981FFBB4-5FD5-43B9-3833-49CCB87C0712}"/>
              </a:ext>
            </a:extLst>
          </p:cNvPr>
          <p:cNvSpPr>
            <a:spLocks noGrp="1"/>
          </p:cNvSpPr>
          <p:nvPr>
            <p:ph type="body" idx="34" hasCustomPrompt="1"/>
          </p:nvPr>
        </p:nvSpPr>
        <p:spPr>
          <a:xfrm>
            <a:off x="6834324" y="3118351"/>
            <a:ext cx="4694630" cy="518045"/>
          </a:xfrm>
        </p:spPr>
        <p:txBody>
          <a:bodyPr>
            <a:noAutofit/>
          </a:bodyPr>
          <a:lstStyle>
            <a:lvl1pPr marL="0" indent="0">
              <a:lnSpc>
                <a:spcPct val="100000"/>
              </a:lnSpc>
              <a:buNone/>
              <a:defRPr sz="16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a:t>
            </a:r>
            <a:endParaRPr lang="en-GB" dirty="0">
              <a:effectLst/>
            </a:endParaRPr>
          </a:p>
        </p:txBody>
      </p:sp>
      <p:sp>
        <p:nvSpPr>
          <p:cNvPr id="20" name="Text Placeholder 2">
            <a:extLst>
              <a:ext uri="{FF2B5EF4-FFF2-40B4-BE49-F238E27FC236}">
                <a16:creationId xmlns:a16="http://schemas.microsoft.com/office/drawing/2014/main" id="{8A3E77A0-7EA7-4487-C008-18262A2AA619}"/>
              </a:ext>
            </a:extLst>
          </p:cNvPr>
          <p:cNvSpPr>
            <a:spLocks noGrp="1"/>
          </p:cNvSpPr>
          <p:nvPr>
            <p:ph type="body" idx="35" hasCustomPrompt="1"/>
          </p:nvPr>
        </p:nvSpPr>
        <p:spPr>
          <a:xfrm>
            <a:off x="6834324" y="3802924"/>
            <a:ext cx="4694630" cy="518045"/>
          </a:xfrm>
        </p:spPr>
        <p:txBody>
          <a:bodyPr>
            <a:noAutofit/>
          </a:bodyPr>
          <a:lstStyle>
            <a:lvl1pPr marL="0" indent="0">
              <a:lnSpc>
                <a:spcPct val="100000"/>
              </a:lnSpc>
              <a:buNone/>
              <a:defRPr sz="16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a:t>
            </a:r>
            <a:endParaRPr lang="en-GB" dirty="0">
              <a:effectLst/>
            </a:endParaRPr>
          </a:p>
        </p:txBody>
      </p:sp>
      <p:sp>
        <p:nvSpPr>
          <p:cNvPr id="21" name="Text Placeholder 2">
            <a:extLst>
              <a:ext uri="{FF2B5EF4-FFF2-40B4-BE49-F238E27FC236}">
                <a16:creationId xmlns:a16="http://schemas.microsoft.com/office/drawing/2014/main" id="{065F5FD7-D6A5-E09B-CE28-BD7D24D700D7}"/>
              </a:ext>
            </a:extLst>
          </p:cNvPr>
          <p:cNvSpPr>
            <a:spLocks noGrp="1"/>
          </p:cNvSpPr>
          <p:nvPr>
            <p:ph type="body" idx="36" hasCustomPrompt="1"/>
          </p:nvPr>
        </p:nvSpPr>
        <p:spPr>
          <a:xfrm>
            <a:off x="6834324" y="4532635"/>
            <a:ext cx="4694630" cy="518045"/>
          </a:xfrm>
        </p:spPr>
        <p:txBody>
          <a:bodyPr>
            <a:noAutofit/>
          </a:bodyPr>
          <a:lstStyle>
            <a:lvl1pPr marL="0" indent="0">
              <a:lnSpc>
                <a:spcPct val="100000"/>
              </a:lnSpc>
              <a:buNone/>
              <a:defRPr sz="16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a:t>
            </a:r>
            <a:endParaRPr lang="en-GB" dirty="0">
              <a:effectLst/>
            </a:endParaRPr>
          </a:p>
        </p:txBody>
      </p:sp>
      <p:sp>
        <p:nvSpPr>
          <p:cNvPr id="5" name="Title 1">
            <a:extLst>
              <a:ext uri="{FF2B5EF4-FFF2-40B4-BE49-F238E27FC236}">
                <a16:creationId xmlns:a16="http://schemas.microsoft.com/office/drawing/2014/main" id="{C6AC5A4C-C2EC-441E-5BAD-5567F42D2EF6}"/>
              </a:ext>
            </a:extLst>
          </p:cNvPr>
          <p:cNvSpPr>
            <a:spLocks noGrp="1"/>
          </p:cNvSpPr>
          <p:nvPr>
            <p:ph type="title" hasCustomPrompt="1"/>
          </p:nvPr>
        </p:nvSpPr>
        <p:spPr>
          <a:xfrm>
            <a:off x="6506664" y="1784925"/>
            <a:ext cx="5022290" cy="346249"/>
          </a:xfrm>
        </p:spPr>
        <p:txBody>
          <a:bodyPr/>
          <a:lstStyle>
            <a:lvl1pPr algn="l">
              <a:defRPr sz="2500"/>
            </a:lvl1pPr>
          </a:lstStyle>
          <a:p>
            <a:r>
              <a:rPr lang="es-ES" dirty="0"/>
              <a:t>More </a:t>
            </a:r>
            <a:r>
              <a:rPr lang="es-ES" dirty="0" err="1"/>
              <a:t>About</a:t>
            </a:r>
            <a:r>
              <a:rPr lang="es-ES" dirty="0"/>
              <a:t> EPPC </a:t>
            </a:r>
            <a:r>
              <a:rPr lang="es-ES" dirty="0" err="1"/>
              <a:t>Services</a:t>
            </a:r>
            <a:endParaRPr lang="en-GB" dirty="0"/>
          </a:p>
        </p:txBody>
      </p:sp>
      <p:sp>
        <p:nvSpPr>
          <p:cNvPr id="3" name="Picture Placeholder 6">
            <a:extLst>
              <a:ext uri="{FF2B5EF4-FFF2-40B4-BE49-F238E27FC236}">
                <a16:creationId xmlns:a16="http://schemas.microsoft.com/office/drawing/2014/main" id="{31C605F0-F697-A91F-7A33-E0FFB1E2A24A}"/>
              </a:ext>
            </a:extLst>
          </p:cNvPr>
          <p:cNvSpPr>
            <a:spLocks noGrp="1"/>
          </p:cNvSpPr>
          <p:nvPr>
            <p:ph type="pic" sz="quarter" idx="38"/>
          </p:nvPr>
        </p:nvSpPr>
        <p:spPr>
          <a:xfrm>
            <a:off x="333038" y="910070"/>
            <a:ext cx="5602287" cy="5286375"/>
          </a:xfrm>
        </p:spPr>
        <p:txBody>
          <a:bodyPr>
            <a:normAutofit/>
          </a:bodyPr>
          <a:lstStyle>
            <a:lvl1pPr>
              <a:defRPr sz="1600">
                <a:solidFill>
                  <a:schemeClr val="tx1"/>
                </a:solidFill>
              </a:defRPr>
            </a:lvl1pPr>
          </a:lstStyle>
          <a:p>
            <a:r>
              <a:rPr lang="en-US"/>
              <a:t>Click icon to add picture</a:t>
            </a:r>
            <a:endParaRPr lang="en-GB" dirty="0"/>
          </a:p>
        </p:txBody>
      </p:sp>
    </p:spTree>
    <p:extLst>
      <p:ext uri="{BB962C8B-B14F-4D97-AF65-F5344CB8AC3E}">
        <p14:creationId xmlns:p14="http://schemas.microsoft.com/office/powerpoint/2010/main" val="2526810228"/>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 Slide">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4BABE74-8DF2-E25B-A9F0-2252A99549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06664" y="2396882"/>
            <a:ext cx="253983" cy="253983"/>
          </a:xfrm>
          <a:prstGeom prst="rect">
            <a:avLst/>
          </a:prstGeom>
        </p:spPr>
      </p:pic>
      <p:pic>
        <p:nvPicPr>
          <p:cNvPr id="11" name="Picture 10">
            <a:extLst>
              <a:ext uri="{FF2B5EF4-FFF2-40B4-BE49-F238E27FC236}">
                <a16:creationId xmlns:a16="http://schemas.microsoft.com/office/drawing/2014/main" id="{5BD8A287-508D-16C9-005E-81FDD0D6D5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99044" y="3118351"/>
            <a:ext cx="253983" cy="253983"/>
          </a:xfrm>
          <a:prstGeom prst="rect">
            <a:avLst/>
          </a:prstGeom>
        </p:spPr>
      </p:pic>
      <p:pic>
        <p:nvPicPr>
          <p:cNvPr id="12" name="Picture 11">
            <a:extLst>
              <a:ext uri="{FF2B5EF4-FFF2-40B4-BE49-F238E27FC236}">
                <a16:creationId xmlns:a16="http://schemas.microsoft.com/office/drawing/2014/main" id="{91100018-F4DB-D39A-D397-B987AAA33C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91424" y="3802924"/>
            <a:ext cx="253983" cy="253983"/>
          </a:xfrm>
          <a:prstGeom prst="rect">
            <a:avLst/>
          </a:prstGeom>
        </p:spPr>
      </p:pic>
      <p:pic>
        <p:nvPicPr>
          <p:cNvPr id="13" name="Picture 12">
            <a:extLst>
              <a:ext uri="{FF2B5EF4-FFF2-40B4-BE49-F238E27FC236}">
                <a16:creationId xmlns:a16="http://schemas.microsoft.com/office/drawing/2014/main" id="{9D507C62-F2B7-6186-DF9D-3DF12F3569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99044" y="4532635"/>
            <a:ext cx="253983" cy="253983"/>
          </a:xfrm>
          <a:prstGeom prst="rect">
            <a:avLst/>
          </a:prstGeom>
        </p:spPr>
      </p:pic>
      <p:sp>
        <p:nvSpPr>
          <p:cNvPr id="17" name="Text Placeholder 2">
            <a:extLst>
              <a:ext uri="{FF2B5EF4-FFF2-40B4-BE49-F238E27FC236}">
                <a16:creationId xmlns:a16="http://schemas.microsoft.com/office/drawing/2014/main" id="{EC41474E-5D8B-3D74-DFA4-48C3034DF85D}"/>
              </a:ext>
            </a:extLst>
          </p:cNvPr>
          <p:cNvSpPr>
            <a:spLocks noGrp="1"/>
          </p:cNvSpPr>
          <p:nvPr>
            <p:ph type="body" idx="33" hasCustomPrompt="1"/>
          </p:nvPr>
        </p:nvSpPr>
        <p:spPr>
          <a:xfrm>
            <a:off x="6841944" y="2396882"/>
            <a:ext cx="4687010" cy="486502"/>
          </a:xfrm>
        </p:spPr>
        <p:txBody>
          <a:bodyPr>
            <a:noAutofit/>
          </a:bodyPr>
          <a:lstStyle>
            <a:lvl1pPr marL="0" indent="0">
              <a:lnSpc>
                <a:spcPct val="100000"/>
              </a:lnSpc>
              <a:buNone/>
              <a:defRPr sz="16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a:t>
            </a:r>
            <a:endParaRPr lang="en-GB" dirty="0">
              <a:effectLst/>
            </a:endParaRPr>
          </a:p>
        </p:txBody>
      </p:sp>
      <p:sp>
        <p:nvSpPr>
          <p:cNvPr id="19" name="Text Placeholder 2">
            <a:extLst>
              <a:ext uri="{FF2B5EF4-FFF2-40B4-BE49-F238E27FC236}">
                <a16:creationId xmlns:a16="http://schemas.microsoft.com/office/drawing/2014/main" id="{981FFBB4-5FD5-43B9-3833-49CCB87C0712}"/>
              </a:ext>
            </a:extLst>
          </p:cNvPr>
          <p:cNvSpPr>
            <a:spLocks noGrp="1"/>
          </p:cNvSpPr>
          <p:nvPr>
            <p:ph type="body" idx="34" hasCustomPrompt="1"/>
          </p:nvPr>
        </p:nvSpPr>
        <p:spPr>
          <a:xfrm>
            <a:off x="6834324" y="3118351"/>
            <a:ext cx="4694630" cy="518045"/>
          </a:xfrm>
        </p:spPr>
        <p:txBody>
          <a:bodyPr>
            <a:noAutofit/>
          </a:bodyPr>
          <a:lstStyle>
            <a:lvl1pPr marL="0" indent="0">
              <a:lnSpc>
                <a:spcPct val="100000"/>
              </a:lnSpc>
              <a:buNone/>
              <a:defRPr sz="16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a:t>
            </a:r>
            <a:endParaRPr lang="en-GB" dirty="0">
              <a:effectLst/>
            </a:endParaRPr>
          </a:p>
        </p:txBody>
      </p:sp>
      <p:sp>
        <p:nvSpPr>
          <p:cNvPr id="20" name="Text Placeholder 2">
            <a:extLst>
              <a:ext uri="{FF2B5EF4-FFF2-40B4-BE49-F238E27FC236}">
                <a16:creationId xmlns:a16="http://schemas.microsoft.com/office/drawing/2014/main" id="{8A3E77A0-7EA7-4487-C008-18262A2AA619}"/>
              </a:ext>
            </a:extLst>
          </p:cNvPr>
          <p:cNvSpPr>
            <a:spLocks noGrp="1"/>
          </p:cNvSpPr>
          <p:nvPr>
            <p:ph type="body" idx="35" hasCustomPrompt="1"/>
          </p:nvPr>
        </p:nvSpPr>
        <p:spPr>
          <a:xfrm>
            <a:off x="6834324" y="3802924"/>
            <a:ext cx="4694630" cy="518045"/>
          </a:xfrm>
        </p:spPr>
        <p:txBody>
          <a:bodyPr>
            <a:noAutofit/>
          </a:bodyPr>
          <a:lstStyle>
            <a:lvl1pPr marL="0" indent="0">
              <a:lnSpc>
                <a:spcPct val="100000"/>
              </a:lnSpc>
              <a:buNone/>
              <a:defRPr sz="16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a:t>
            </a:r>
            <a:endParaRPr lang="en-GB" dirty="0">
              <a:effectLst/>
            </a:endParaRPr>
          </a:p>
        </p:txBody>
      </p:sp>
      <p:sp>
        <p:nvSpPr>
          <p:cNvPr id="21" name="Text Placeholder 2">
            <a:extLst>
              <a:ext uri="{FF2B5EF4-FFF2-40B4-BE49-F238E27FC236}">
                <a16:creationId xmlns:a16="http://schemas.microsoft.com/office/drawing/2014/main" id="{065F5FD7-D6A5-E09B-CE28-BD7D24D700D7}"/>
              </a:ext>
            </a:extLst>
          </p:cNvPr>
          <p:cNvSpPr>
            <a:spLocks noGrp="1"/>
          </p:cNvSpPr>
          <p:nvPr>
            <p:ph type="body" idx="36" hasCustomPrompt="1"/>
          </p:nvPr>
        </p:nvSpPr>
        <p:spPr>
          <a:xfrm>
            <a:off x="6834324" y="4532635"/>
            <a:ext cx="4694630" cy="518045"/>
          </a:xfrm>
        </p:spPr>
        <p:txBody>
          <a:bodyPr>
            <a:noAutofit/>
          </a:bodyPr>
          <a:lstStyle>
            <a:lvl1pPr marL="0" indent="0">
              <a:lnSpc>
                <a:spcPct val="100000"/>
              </a:lnSpc>
              <a:buNone/>
              <a:defRPr sz="16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labore et dolore</a:t>
            </a:r>
            <a:endParaRPr lang="en-GB" dirty="0">
              <a:effectLst/>
            </a:endParaRPr>
          </a:p>
        </p:txBody>
      </p:sp>
      <p:sp>
        <p:nvSpPr>
          <p:cNvPr id="5" name="Title 1">
            <a:extLst>
              <a:ext uri="{FF2B5EF4-FFF2-40B4-BE49-F238E27FC236}">
                <a16:creationId xmlns:a16="http://schemas.microsoft.com/office/drawing/2014/main" id="{C6AC5A4C-C2EC-441E-5BAD-5567F42D2EF6}"/>
              </a:ext>
            </a:extLst>
          </p:cNvPr>
          <p:cNvSpPr>
            <a:spLocks noGrp="1"/>
          </p:cNvSpPr>
          <p:nvPr>
            <p:ph type="title" hasCustomPrompt="1"/>
          </p:nvPr>
        </p:nvSpPr>
        <p:spPr>
          <a:xfrm>
            <a:off x="6506664" y="1784925"/>
            <a:ext cx="5022290" cy="346249"/>
          </a:xfrm>
        </p:spPr>
        <p:txBody>
          <a:bodyPr/>
          <a:lstStyle>
            <a:lvl1pPr algn="l">
              <a:defRPr sz="2500"/>
            </a:lvl1pPr>
          </a:lstStyle>
          <a:p>
            <a:r>
              <a:rPr lang="es-ES" dirty="0" err="1"/>
              <a:t>Our</a:t>
            </a:r>
            <a:r>
              <a:rPr lang="es-ES" dirty="0"/>
              <a:t> </a:t>
            </a:r>
            <a:r>
              <a:rPr lang="es-ES" dirty="0" err="1"/>
              <a:t>Health</a:t>
            </a:r>
            <a:r>
              <a:rPr lang="es-ES" dirty="0"/>
              <a:t> &amp; Safety </a:t>
            </a:r>
            <a:r>
              <a:rPr lang="es-ES" dirty="0" err="1"/>
              <a:t>results</a:t>
            </a:r>
            <a:endParaRPr lang="en-GB" dirty="0"/>
          </a:p>
        </p:txBody>
      </p:sp>
      <p:sp>
        <p:nvSpPr>
          <p:cNvPr id="4" name="Table Placeholder 3">
            <a:extLst>
              <a:ext uri="{FF2B5EF4-FFF2-40B4-BE49-F238E27FC236}">
                <a16:creationId xmlns:a16="http://schemas.microsoft.com/office/drawing/2014/main" id="{8E3933E1-6E67-5D67-DBF1-182EE078D14B}"/>
              </a:ext>
            </a:extLst>
          </p:cNvPr>
          <p:cNvSpPr>
            <a:spLocks noGrp="1"/>
          </p:cNvSpPr>
          <p:nvPr>
            <p:ph type="tbl" sz="quarter" idx="39"/>
          </p:nvPr>
        </p:nvSpPr>
        <p:spPr>
          <a:xfrm>
            <a:off x="330178" y="1122045"/>
            <a:ext cx="5597525" cy="4613910"/>
          </a:xfrm>
        </p:spPr>
        <p:txBody>
          <a:bodyPr>
            <a:normAutofit/>
          </a:bodyPr>
          <a:lstStyle>
            <a:lvl1pPr>
              <a:defRPr sz="1600">
                <a:solidFill>
                  <a:schemeClr val="accent2"/>
                </a:solidFill>
              </a:defRPr>
            </a:lvl1pPr>
          </a:lstStyle>
          <a:p>
            <a:r>
              <a:rPr lang="en-US"/>
              <a:t>Click icon to add table</a:t>
            </a:r>
            <a:endParaRPr lang="en-GB"/>
          </a:p>
        </p:txBody>
      </p:sp>
    </p:spTree>
    <p:extLst>
      <p:ext uri="{BB962C8B-B14F-4D97-AF65-F5344CB8AC3E}">
        <p14:creationId xmlns:p14="http://schemas.microsoft.com/office/powerpoint/2010/main" val="348470103"/>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 Points 2">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4BABE74-8DF2-E25B-A9F0-2252A99549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9998" y="3348515"/>
            <a:ext cx="253983" cy="253983"/>
          </a:xfrm>
          <a:prstGeom prst="rect">
            <a:avLst/>
          </a:prstGeom>
        </p:spPr>
      </p:pic>
      <p:pic>
        <p:nvPicPr>
          <p:cNvPr id="11" name="Picture 10">
            <a:extLst>
              <a:ext uri="{FF2B5EF4-FFF2-40B4-BE49-F238E27FC236}">
                <a16:creationId xmlns:a16="http://schemas.microsoft.com/office/drawing/2014/main" id="{5BD8A287-508D-16C9-005E-81FDD0D6D5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2378" y="3751260"/>
            <a:ext cx="253983" cy="253983"/>
          </a:xfrm>
          <a:prstGeom prst="rect">
            <a:avLst/>
          </a:prstGeom>
        </p:spPr>
      </p:pic>
      <p:pic>
        <p:nvPicPr>
          <p:cNvPr id="12" name="Picture 11">
            <a:extLst>
              <a:ext uri="{FF2B5EF4-FFF2-40B4-BE49-F238E27FC236}">
                <a16:creationId xmlns:a16="http://schemas.microsoft.com/office/drawing/2014/main" id="{91100018-F4DB-D39A-D397-B987AAA33C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4758" y="4168609"/>
            <a:ext cx="253983" cy="253983"/>
          </a:xfrm>
          <a:prstGeom prst="rect">
            <a:avLst/>
          </a:prstGeom>
        </p:spPr>
      </p:pic>
      <p:pic>
        <p:nvPicPr>
          <p:cNvPr id="13" name="Picture 12">
            <a:extLst>
              <a:ext uri="{FF2B5EF4-FFF2-40B4-BE49-F238E27FC236}">
                <a16:creationId xmlns:a16="http://schemas.microsoft.com/office/drawing/2014/main" id="{9D507C62-F2B7-6186-DF9D-3DF12F3569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2378" y="4603420"/>
            <a:ext cx="253983" cy="253983"/>
          </a:xfrm>
          <a:prstGeom prst="rect">
            <a:avLst/>
          </a:prstGeom>
        </p:spPr>
      </p:pic>
      <p:sp>
        <p:nvSpPr>
          <p:cNvPr id="17" name="Text Placeholder 2">
            <a:extLst>
              <a:ext uri="{FF2B5EF4-FFF2-40B4-BE49-F238E27FC236}">
                <a16:creationId xmlns:a16="http://schemas.microsoft.com/office/drawing/2014/main" id="{EC41474E-5D8B-3D74-DFA4-48C3034DF85D}"/>
              </a:ext>
            </a:extLst>
          </p:cNvPr>
          <p:cNvSpPr>
            <a:spLocks noGrp="1"/>
          </p:cNvSpPr>
          <p:nvPr>
            <p:ph type="body" idx="33" hasCustomPrompt="1"/>
          </p:nvPr>
        </p:nvSpPr>
        <p:spPr>
          <a:xfrm>
            <a:off x="915278" y="3348515"/>
            <a:ext cx="1620005" cy="253983"/>
          </a:xfrm>
        </p:spPr>
        <p:txBody>
          <a:bodyPr>
            <a:noAutofit/>
          </a:bodyPr>
          <a:lstStyle>
            <a:lvl1pPr marL="0" indent="0">
              <a:lnSpc>
                <a:spcPct val="100000"/>
              </a:lnSpc>
              <a:buNone/>
              <a:defRPr sz="16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Contracting</a:t>
            </a:r>
            <a:endParaRPr lang="en-GB" dirty="0">
              <a:effectLst/>
            </a:endParaRPr>
          </a:p>
        </p:txBody>
      </p:sp>
      <p:sp>
        <p:nvSpPr>
          <p:cNvPr id="19" name="Text Placeholder 2">
            <a:extLst>
              <a:ext uri="{FF2B5EF4-FFF2-40B4-BE49-F238E27FC236}">
                <a16:creationId xmlns:a16="http://schemas.microsoft.com/office/drawing/2014/main" id="{981FFBB4-5FD5-43B9-3833-49CCB87C0712}"/>
              </a:ext>
            </a:extLst>
          </p:cNvPr>
          <p:cNvSpPr>
            <a:spLocks noGrp="1"/>
          </p:cNvSpPr>
          <p:nvPr>
            <p:ph type="body" idx="34" hasCustomPrompt="1"/>
          </p:nvPr>
        </p:nvSpPr>
        <p:spPr>
          <a:xfrm>
            <a:off x="907658" y="3751260"/>
            <a:ext cx="1620005" cy="253983"/>
          </a:xfrm>
        </p:spPr>
        <p:txBody>
          <a:bodyPr>
            <a:noAutofit/>
          </a:bodyPr>
          <a:lstStyle>
            <a:lvl1pPr marL="0" indent="0">
              <a:lnSpc>
                <a:spcPct val="100000"/>
              </a:lnSpc>
              <a:buNone/>
              <a:defRPr sz="16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Engineering</a:t>
            </a:r>
            <a:endParaRPr lang="en-GB" dirty="0">
              <a:effectLst/>
            </a:endParaRPr>
          </a:p>
        </p:txBody>
      </p:sp>
      <p:sp>
        <p:nvSpPr>
          <p:cNvPr id="20" name="Text Placeholder 2">
            <a:extLst>
              <a:ext uri="{FF2B5EF4-FFF2-40B4-BE49-F238E27FC236}">
                <a16:creationId xmlns:a16="http://schemas.microsoft.com/office/drawing/2014/main" id="{8A3E77A0-7EA7-4487-C008-18262A2AA619}"/>
              </a:ext>
            </a:extLst>
          </p:cNvPr>
          <p:cNvSpPr>
            <a:spLocks noGrp="1"/>
          </p:cNvSpPr>
          <p:nvPr>
            <p:ph type="body" idx="35" hasCustomPrompt="1"/>
          </p:nvPr>
        </p:nvSpPr>
        <p:spPr>
          <a:xfrm>
            <a:off x="907658" y="4168609"/>
            <a:ext cx="1620005" cy="253983"/>
          </a:xfrm>
        </p:spPr>
        <p:txBody>
          <a:bodyPr>
            <a:noAutofit/>
          </a:bodyPr>
          <a:lstStyle>
            <a:lvl1pPr marL="0" indent="0">
              <a:lnSpc>
                <a:spcPct val="100000"/>
              </a:lnSpc>
              <a:buNone/>
              <a:defRPr sz="16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Special Projects</a:t>
            </a:r>
            <a:endParaRPr lang="en-GB" dirty="0">
              <a:effectLst/>
            </a:endParaRPr>
          </a:p>
        </p:txBody>
      </p:sp>
      <p:sp>
        <p:nvSpPr>
          <p:cNvPr id="21" name="Text Placeholder 2">
            <a:extLst>
              <a:ext uri="{FF2B5EF4-FFF2-40B4-BE49-F238E27FC236}">
                <a16:creationId xmlns:a16="http://schemas.microsoft.com/office/drawing/2014/main" id="{065F5FD7-D6A5-E09B-CE28-BD7D24D700D7}"/>
              </a:ext>
            </a:extLst>
          </p:cNvPr>
          <p:cNvSpPr>
            <a:spLocks noGrp="1"/>
          </p:cNvSpPr>
          <p:nvPr>
            <p:ph type="body" idx="36" hasCustomPrompt="1"/>
          </p:nvPr>
        </p:nvSpPr>
        <p:spPr>
          <a:xfrm>
            <a:off x="907658" y="4603420"/>
            <a:ext cx="1627625" cy="253983"/>
          </a:xfrm>
        </p:spPr>
        <p:txBody>
          <a:bodyPr>
            <a:noAutofit/>
          </a:bodyPr>
          <a:lstStyle>
            <a:lvl1pPr marL="0" indent="0">
              <a:lnSpc>
                <a:spcPct val="100000"/>
              </a:lnSpc>
              <a:buNone/>
              <a:defRPr sz="16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Drainage &amp; FM</a:t>
            </a:r>
            <a:endParaRPr lang="en-GB" dirty="0">
              <a:effectLst/>
            </a:endParaRPr>
          </a:p>
        </p:txBody>
      </p:sp>
      <p:sp>
        <p:nvSpPr>
          <p:cNvPr id="5" name="Title 1">
            <a:extLst>
              <a:ext uri="{FF2B5EF4-FFF2-40B4-BE49-F238E27FC236}">
                <a16:creationId xmlns:a16="http://schemas.microsoft.com/office/drawing/2014/main" id="{C6AC5A4C-C2EC-441E-5BAD-5567F42D2EF6}"/>
              </a:ext>
            </a:extLst>
          </p:cNvPr>
          <p:cNvSpPr>
            <a:spLocks noGrp="1"/>
          </p:cNvSpPr>
          <p:nvPr>
            <p:ph type="title" hasCustomPrompt="1"/>
          </p:nvPr>
        </p:nvSpPr>
        <p:spPr>
          <a:xfrm>
            <a:off x="579998" y="2426274"/>
            <a:ext cx="5022290" cy="692497"/>
          </a:xfrm>
        </p:spPr>
        <p:txBody>
          <a:bodyPr/>
          <a:lstStyle>
            <a:lvl1pPr algn="l">
              <a:defRPr sz="2500"/>
            </a:lvl1pPr>
          </a:lstStyle>
          <a:p>
            <a:r>
              <a:rPr lang="en-US" dirty="0"/>
              <a:t>EPPH is a one stop shop for HVAC and building services</a:t>
            </a:r>
            <a:endParaRPr lang="en-GB" dirty="0"/>
          </a:p>
        </p:txBody>
      </p:sp>
      <p:sp>
        <p:nvSpPr>
          <p:cNvPr id="7" name="Picture Placeholder 6">
            <a:extLst>
              <a:ext uri="{FF2B5EF4-FFF2-40B4-BE49-F238E27FC236}">
                <a16:creationId xmlns:a16="http://schemas.microsoft.com/office/drawing/2014/main" id="{CB2CB895-B248-3934-FA38-BFFEA6746B88}"/>
              </a:ext>
            </a:extLst>
          </p:cNvPr>
          <p:cNvSpPr>
            <a:spLocks noGrp="1"/>
          </p:cNvSpPr>
          <p:nvPr>
            <p:ph type="pic" sz="quarter" idx="37"/>
          </p:nvPr>
        </p:nvSpPr>
        <p:spPr>
          <a:xfrm>
            <a:off x="6195265" y="910070"/>
            <a:ext cx="5602287" cy="5286375"/>
          </a:xfrm>
        </p:spPr>
        <p:txBody>
          <a:bodyPr>
            <a:normAutofit/>
          </a:bodyPr>
          <a:lstStyle>
            <a:lvl1pPr>
              <a:defRPr sz="1600">
                <a:solidFill>
                  <a:schemeClr val="tx1"/>
                </a:solidFill>
              </a:defRPr>
            </a:lvl1pPr>
          </a:lstStyle>
          <a:p>
            <a:r>
              <a:rPr lang="en-US"/>
              <a:t>Click icon to add picture</a:t>
            </a:r>
            <a:endParaRPr lang="en-GB" dirty="0"/>
          </a:p>
        </p:txBody>
      </p:sp>
    </p:spTree>
    <p:extLst>
      <p:ext uri="{BB962C8B-B14F-4D97-AF65-F5344CB8AC3E}">
        <p14:creationId xmlns:p14="http://schemas.microsoft.com/office/powerpoint/2010/main" val="562673377"/>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ew Specialist Projects">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4BABE74-8DF2-E25B-A9F0-2252A99549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9998" y="2643121"/>
            <a:ext cx="253983" cy="253983"/>
          </a:xfrm>
          <a:prstGeom prst="rect">
            <a:avLst/>
          </a:prstGeom>
        </p:spPr>
      </p:pic>
      <p:sp>
        <p:nvSpPr>
          <p:cNvPr id="17" name="Text Placeholder 2">
            <a:extLst>
              <a:ext uri="{FF2B5EF4-FFF2-40B4-BE49-F238E27FC236}">
                <a16:creationId xmlns:a16="http://schemas.microsoft.com/office/drawing/2014/main" id="{EC41474E-5D8B-3D74-DFA4-48C3034DF85D}"/>
              </a:ext>
            </a:extLst>
          </p:cNvPr>
          <p:cNvSpPr>
            <a:spLocks noGrp="1"/>
          </p:cNvSpPr>
          <p:nvPr>
            <p:ph type="body" idx="33" hasCustomPrompt="1"/>
          </p:nvPr>
        </p:nvSpPr>
        <p:spPr>
          <a:xfrm>
            <a:off x="915278" y="2643121"/>
            <a:ext cx="1383785" cy="253983"/>
          </a:xfrm>
        </p:spPr>
        <p:txBody>
          <a:bodyPr>
            <a:noAutofit/>
          </a:bodyPr>
          <a:lstStyle>
            <a:lvl1pPr marL="0" indent="0">
              <a:lnSpc>
                <a:spcPct val="100000"/>
              </a:lnSpc>
              <a:buNone/>
              <a:defRPr sz="16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Refurbishments</a:t>
            </a:r>
            <a:endParaRPr lang="en-GB" dirty="0">
              <a:effectLst/>
            </a:endParaRPr>
          </a:p>
        </p:txBody>
      </p:sp>
      <p:sp>
        <p:nvSpPr>
          <p:cNvPr id="5" name="Title 1">
            <a:extLst>
              <a:ext uri="{FF2B5EF4-FFF2-40B4-BE49-F238E27FC236}">
                <a16:creationId xmlns:a16="http://schemas.microsoft.com/office/drawing/2014/main" id="{C6AC5A4C-C2EC-441E-5BAD-5567F42D2EF6}"/>
              </a:ext>
            </a:extLst>
          </p:cNvPr>
          <p:cNvSpPr>
            <a:spLocks noGrp="1"/>
          </p:cNvSpPr>
          <p:nvPr>
            <p:ph type="title" hasCustomPrompt="1"/>
          </p:nvPr>
        </p:nvSpPr>
        <p:spPr>
          <a:xfrm>
            <a:off x="579998" y="1965849"/>
            <a:ext cx="5022290" cy="346249"/>
          </a:xfrm>
        </p:spPr>
        <p:txBody>
          <a:bodyPr/>
          <a:lstStyle>
            <a:lvl1pPr algn="l">
              <a:defRPr sz="2500"/>
            </a:lvl1pPr>
          </a:lstStyle>
          <a:p>
            <a:r>
              <a:rPr lang="es-ES" dirty="0"/>
              <a:t>New </a:t>
            </a:r>
            <a:r>
              <a:rPr lang="es-ES" dirty="0" err="1"/>
              <a:t>Specialist</a:t>
            </a:r>
            <a:r>
              <a:rPr lang="es-ES" dirty="0"/>
              <a:t> </a:t>
            </a:r>
            <a:r>
              <a:rPr lang="es-ES" dirty="0" err="1"/>
              <a:t>Projects</a:t>
            </a:r>
            <a:endParaRPr lang="en-GB" dirty="0"/>
          </a:p>
        </p:txBody>
      </p:sp>
      <p:sp>
        <p:nvSpPr>
          <p:cNvPr id="7" name="Picture Placeholder 6">
            <a:extLst>
              <a:ext uri="{FF2B5EF4-FFF2-40B4-BE49-F238E27FC236}">
                <a16:creationId xmlns:a16="http://schemas.microsoft.com/office/drawing/2014/main" id="{CB2CB895-B248-3934-FA38-BFFEA6746B88}"/>
              </a:ext>
            </a:extLst>
          </p:cNvPr>
          <p:cNvSpPr>
            <a:spLocks noGrp="1"/>
          </p:cNvSpPr>
          <p:nvPr>
            <p:ph type="pic" sz="quarter" idx="37"/>
          </p:nvPr>
        </p:nvSpPr>
        <p:spPr>
          <a:xfrm>
            <a:off x="6776552" y="1201422"/>
            <a:ext cx="2430190" cy="2283799"/>
          </a:xfrm>
        </p:spPr>
        <p:txBody>
          <a:bodyPr>
            <a:normAutofit/>
          </a:bodyPr>
          <a:lstStyle>
            <a:lvl1pPr>
              <a:defRPr sz="1600">
                <a:solidFill>
                  <a:schemeClr val="tx1"/>
                </a:solidFill>
              </a:defRPr>
            </a:lvl1pPr>
          </a:lstStyle>
          <a:p>
            <a:r>
              <a:rPr lang="en-US"/>
              <a:t>Click icon to add picture</a:t>
            </a:r>
            <a:endParaRPr lang="en-GB" dirty="0"/>
          </a:p>
        </p:txBody>
      </p:sp>
      <p:pic>
        <p:nvPicPr>
          <p:cNvPr id="2" name="Picture 1">
            <a:extLst>
              <a:ext uri="{FF2B5EF4-FFF2-40B4-BE49-F238E27FC236}">
                <a16:creationId xmlns:a16="http://schemas.microsoft.com/office/drawing/2014/main" id="{D2DDCE38-CE5E-72E9-5989-F9F78C0C42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82043" y="2643121"/>
            <a:ext cx="253983" cy="253983"/>
          </a:xfrm>
          <a:prstGeom prst="rect">
            <a:avLst/>
          </a:prstGeom>
        </p:spPr>
      </p:pic>
      <p:sp>
        <p:nvSpPr>
          <p:cNvPr id="3" name="Text Placeholder 2">
            <a:extLst>
              <a:ext uri="{FF2B5EF4-FFF2-40B4-BE49-F238E27FC236}">
                <a16:creationId xmlns:a16="http://schemas.microsoft.com/office/drawing/2014/main" id="{F2A567C0-3EED-CD77-4C21-4F28531AA0E4}"/>
              </a:ext>
            </a:extLst>
          </p:cNvPr>
          <p:cNvSpPr>
            <a:spLocks noGrp="1"/>
          </p:cNvSpPr>
          <p:nvPr>
            <p:ph type="body" idx="38" hasCustomPrompt="1"/>
          </p:nvPr>
        </p:nvSpPr>
        <p:spPr>
          <a:xfrm>
            <a:off x="3117323" y="2643121"/>
            <a:ext cx="1383785" cy="253983"/>
          </a:xfrm>
        </p:spPr>
        <p:txBody>
          <a:bodyPr>
            <a:noAutofit/>
          </a:bodyPr>
          <a:lstStyle>
            <a:lvl1pPr marL="0" indent="0">
              <a:lnSpc>
                <a:spcPct val="100000"/>
              </a:lnSpc>
              <a:buNone/>
              <a:defRPr sz="16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Roofs</a:t>
            </a:r>
            <a:endParaRPr lang="en-GB" dirty="0">
              <a:effectLst/>
            </a:endParaRPr>
          </a:p>
        </p:txBody>
      </p:sp>
      <p:pic>
        <p:nvPicPr>
          <p:cNvPr id="4" name="Picture 3">
            <a:extLst>
              <a:ext uri="{FF2B5EF4-FFF2-40B4-BE49-F238E27FC236}">
                <a16:creationId xmlns:a16="http://schemas.microsoft.com/office/drawing/2014/main" id="{6B41706E-5417-8F24-8EF0-240DDF17BB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9998" y="3162812"/>
            <a:ext cx="253983" cy="253983"/>
          </a:xfrm>
          <a:prstGeom prst="rect">
            <a:avLst/>
          </a:prstGeom>
        </p:spPr>
      </p:pic>
      <p:sp>
        <p:nvSpPr>
          <p:cNvPr id="6" name="Text Placeholder 2">
            <a:extLst>
              <a:ext uri="{FF2B5EF4-FFF2-40B4-BE49-F238E27FC236}">
                <a16:creationId xmlns:a16="http://schemas.microsoft.com/office/drawing/2014/main" id="{E02CD913-3EC0-34F4-0DB1-DFB4B2E4551C}"/>
              </a:ext>
            </a:extLst>
          </p:cNvPr>
          <p:cNvSpPr>
            <a:spLocks noGrp="1"/>
          </p:cNvSpPr>
          <p:nvPr>
            <p:ph type="body" idx="39" hasCustomPrompt="1"/>
          </p:nvPr>
        </p:nvSpPr>
        <p:spPr>
          <a:xfrm>
            <a:off x="915278" y="3162812"/>
            <a:ext cx="1383785" cy="253983"/>
          </a:xfrm>
        </p:spPr>
        <p:txBody>
          <a:bodyPr>
            <a:noAutofit/>
          </a:bodyPr>
          <a:lstStyle>
            <a:lvl1pPr marL="0" indent="0">
              <a:lnSpc>
                <a:spcPct val="100000"/>
              </a:lnSpc>
              <a:buNone/>
              <a:defRPr sz="16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Civils</a:t>
            </a:r>
            <a:endParaRPr lang="en-GB" dirty="0">
              <a:effectLst/>
            </a:endParaRPr>
          </a:p>
        </p:txBody>
      </p:sp>
      <p:pic>
        <p:nvPicPr>
          <p:cNvPr id="8" name="Picture 7">
            <a:extLst>
              <a:ext uri="{FF2B5EF4-FFF2-40B4-BE49-F238E27FC236}">
                <a16:creationId xmlns:a16="http://schemas.microsoft.com/office/drawing/2014/main" id="{7425404E-95CF-F2D5-7B03-5CB95099FC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82043" y="3162812"/>
            <a:ext cx="253983" cy="253983"/>
          </a:xfrm>
          <a:prstGeom prst="rect">
            <a:avLst/>
          </a:prstGeom>
        </p:spPr>
      </p:pic>
      <p:sp>
        <p:nvSpPr>
          <p:cNvPr id="9" name="Text Placeholder 2">
            <a:extLst>
              <a:ext uri="{FF2B5EF4-FFF2-40B4-BE49-F238E27FC236}">
                <a16:creationId xmlns:a16="http://schemas.microsoft.com/office/drawing/2014/main" id="{EC6D2D2C-BC28-4F7A-2CB6-5D9B978FC030}"/>
              </a:ext>
            </a:extLst>
          </p:cNvPr>
          <p:cNvSpPr>
            <a:spLocks noGrp="1"/>
          </p:cNvSpPr>
          <p:nvPr>
            <p:ph type="body" idx="40" hasCustomPrompt="1"/>
          </p:nvPr>
        </p:nvSpPr>
        <p:spPr>
          <a:xfrm>
            <a:off x="3117323" y="3162812"/>
            <a:ext cx="2123544" cy="253983"/>
          </a:xfrm>
        </p:spPr>
        <p:txBody>
          <a:bodyPr>
            <a:noAutofit/>
          </a:bodyPr>
          <a:lstStyle>
            <a:lvl1pPr marL="0" indent="0">
              <a:lnSpc>
                <a:spcPct val="100000"/>
              </a:lnSpc>
              <a:buNone/>
              <a:defRPr sz="16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effectLst/>
              </a:rPr>
              <a:t>Lightning Conductors</a:t>
            </a:r>
          </a:p>
        </p:txBody>
      </p:sp>
      <p:pic>
        <p:nvPicPr>
          <p:cNvPr id="14" name="Picture 13">
            <a:extLst>
              <a:ext uri="{FF2B5EF4-FFF2-40B4-BE49-F238E27FC236}">
                <a16:creationId xmlns:a16="http://schemas.microsoft.com/office/drawing/2014/main" id="{C25AE04C-8CF7-D238-1ECB-2EEB3FEB3E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9998" y="3682503"/>
            <a:ext cx="253983" cy="253983"/>
          </a:xfrm>
          <a:prstGeom prst="rect">
            <a:avLst/>
          </a:prstGeom>
        </p:spPr>
      </p:pic>
      <p:sp>
        <p:nvSpPr>
          <p:cNvPr id="18" name="Text Placeholder 2">
            <a:extLst>
              <a:ext uri="{FF2B5EF4-FFF2-40B4-BE49-F238E27FC236}">
                <a16:creationId xmlns:a16="http://schemas.microsoft.com/office/drawing/2014/main" id="{A14D3F64-8042-9038-F9FC-214E4AA02E54}"/>
              </a:ext>
            </a:extLst>
          </p:cNvPr>
          <p:cNvSpPr>
            <a:spLocks noGrp="1"/>
          </p:cNvSpPr>
          <p:nvPr>
            <p:ph type="body" idx="41" hasCustomPrompt="1"/>
          </p:nvPr>
        </p:nvSpPr>
        <p:spPr>
          <a:xfrm>
            <a:off x="915278" y="3682503"/>
            <a:ext cx="1383785" cy="253983"/>
          </a:xfrm>
        </p:spPr>
        <p:txBody>
          <a:bodyPr>
            <a:noAutofit/>
          </a:bodyPr>
          <a:lstStyle>
            <a:lvl1pPr marL="0" indent="0">
              <a:lnSpc>
                <a:spcPct val="100000"/>
              </a:lnSpc>
              <a:buNone/>
              <a:defRPr sz="16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Fencing</a:t>
            </a:r>
            <a:endParaRPr lang="en-GB" dirty="0">
              <a:effectLst/>
            </a:endParaRPr>
          </a:p>
        </p:txBody>
      </p:sp>
      <p:pic>
        <p:nvPicPr>
          <p:cNvPr id="22" name="Picture 21">
            <a:extLst>
              <a:ext uri="{FF2B5EF4-FFF2-40B4-BE49-F238E27FC236}">
                <a16:creationId xmlns:a16="http://schemas.microsoft.com/office/drawing/2014/main" id="{BDC6E3CC-FD28-FF9F-BC38-1D08E6EEF0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82043" y="3682503"/>
            <a:ext cx="253983" cy="253983"/>
          </a:xfrm>
          <a:prstGeom prst="rect">
            <a:avLst/>
          </a:prstGeom>
        </p:spPr>
      </p:pic>
      <p:sp>
        <p:nvSpPr>
          <p:cNvPr id="23" name="Text Placeholder 2">
            <a:extLst>
              <a:ext uri="{FF2B5EF4-FFF2-40B4-BE49-F238E27FC236}">
                <a16:creationId xmlns:a16="http://schemas.microsoft.com/office/drawing/2014/main" id="{37654CC4-7812-5732-D40C-7A82551D7D31}"/>
              </a:ext>
            </a:extLst>
          </p:cNvPr>
          <p:cNvSpPr>
            <a:spLocks noGrp="1"/>
          </p:cNvSpPr>
          <p:nvPr>
            <p:ph type="body" idx="42" hasCustomPrompt="1"/>
          </p:nvPr>
        </p:nvSpPr>
        <p:spPr>
          <a:xfrm>
            <a:off x="3117323" y="3682503"/>
            <a:ext cx="1633687" cy="253983"/>
          </a:xfrm>
        </p:spPr>
        <p:txBody>
          <a:bodyPr>
            <a:noAutofit/>
          </a:bodyPr>
          <a:lstStyle>
            <a:lvl1pPr marL="0" indent="0">
              <a:lnSpc>
                <a:spcPct val="100000"/>
              </a:lnSpc>
              <a:buNone/>
              <a:defRPr sz="16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Security Systems</a:t>
            </a:r>
            <a:endParaRPr lang="en-GB" dirty="0">
              <a:effectLst/>
            </a:endParaRPr>
          </a:p>
        </p:txBody>
      </p:sp>
      <p:pic>
        <p:nvPicPr>
          <p:cNvPr id="24" name="Picture 23">
            <a:extLst>
              <a:ext uri="{FF2B5EF4-FFF2-40B4-BE49-F238E27FC236}">
                <a16:creationId xmlns:a16="http://schemas.microsoft.com/office/drawing/2014/main" id="{6C7C9CB0-AA0C-5610-1501-31FC910874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9998" y="4202194"/>
            <a:ext cx="253983" cy="253983"/>
          </a:xfrm>
          <a:prstGeom prst="rect">
            <a:avLst/>
          </a:prstGeom>
        </p:spPr>
      </p:pic>
      <p:sp>
        <p:nvSpPr>
          <p:cNvPr id="25" name="Text Placeholder 2">
            <a:extLst>
              <a:ext uri="{FF2B5EF4-FFF2-40B4-BE49-F238E27FC236}">
                <a16:creationId xmlns:a16="http://schemas.microsoft.com/office/drawing/2014/main" id="{9AD0AF01-29B6-511B-4DAD-E37DF62898F1}"/>
              </a:ext>
            </a:extLst>
          </p:cNvPr>
          <p:cNvSpPr>
            <a:spLocks noGrp="1"/>
          </p:cNvSpPr>
          <p:nvPr>
            <p:ph type="body" idx="43" hasCustomPrompt="1"/>
          </p:nvPr>
        </p:nvSpPr>
        <p:spPr>
          <a:xfrm>
            <a:off x="915278" y="4202194"/>
            <a:ext cx="1383785" cy="253983"/>
          </a:xfrm>
        </p:spPr>
        <p:txBody>
          <a:bodyPr>
            <a:noAutofit/>
          </a:bodyPr>
          <a:lstStyle>
            <a:lvl1pPr marL="0" indent="0">
              <a:lnSpc>
                <a:spcPct val="100000"/>
              </a:lnSpc>
              <a:buNone/>
              <a:defRPr sz="16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Fire Alarms</a:t>
            </a:r>
            <a:endParaRPr lang="en-GB" dirty="0">
              <a:effectLst/>
            </a:endParaRPr>
          </a:p>
        </p:txBody>
      </p:sp>
      <p:pic>
        <p:nvPicPr>
          <p:cNvPr id="26" name="Picture 25">
            <a:extLst>
              <a:ext uri="{FF2B5EF4-FFF2-40B4-BE49-F238E27FC236}">
                <a16:creationId xmlns:a16="http://schemas.microsoft.com/office/drawing/2014/main" id="{9B9583E6-CB10-6991-DF95-B059D8E884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82043" y="4202194"/>
            <a:ext cx="253983" cy="253983"/>
          </a:xfrm>
          <a:prstGeom prst="rect">
            <a:avLst/>
          </a:prstGeom>
        </p:spPr>
      </p:pic>
      <p:sp>
        <p:nvSpPr>
          <p:cNvPr id="27" name="Text Placeholder 2">
            <a:extLst>
              <a:ext uri="{FF2B5EF4-FFF2-40B4-BE49-F238E27FC236}">
                <a16:creationId xmlns:a16="http://schemas.microsoft.com/office/drawing/2014/main" id="{8F6AC34A-062B-B40E-2237-680D71878503}"/>
              </a:ext>
            </a:extLst>
          </p:cNvPr>
          <p:cNvSpPr>
            <a:spLocks noGrp="1"/>
          </p:cNvSpPr>
          <p:nvPr>
            <p:ph type="body" idx="44" hasCustomPrompt="1"/>
          </p:nvPr>
        </p:nvSpPr>
        <p:spPr>
          <a:xfrm>
            <a:off x="3117323" y="4202194"/>
            <a:ext cx="1383785" cy="253983"/>
          </a:xfrm>
        </p:spPr>
        <p:txBody>
          <a:bodyPr>
            <a:noAutofit/>
          </a:bodyPr>
          <a:lstStyle>
            <a:lvl1pPr marL="0" indent="0">
              <a:lnSpc>
                <a:spcPct val="100000"/>
              </a:lnSpc>
              <a:buNone/>
              <a:defRPr sz="16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Sprinklers</a:t>
            </a:r>
            <a:endParaRPr lang="en-GB" dirty="0">
              <a:effectLst/>
            </a:endParaRPr>
          </a:p>
        </p:txBody>
      </p:sp>
      <p:pic>
        <p:nvPicPr>
          <p:cNvPr id="28" name="Picture 27">
            <a:extLst>
              <a:ext uri="{FF2B5EF4-FFF2-40B4-BE49-F238E27FC236}">
                <a16:creationId xmlns:a16="http://schemas.microsoft.com/office/drawing/2014/main" id="{6218EE01-5B98-9E72-78F4-6D9359081F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9998" y="4721885"/>
            <a:ext cx="253983" cy="253983"/>
          </a:xfrm>
          <a:prstGeom prst="rect">
            <a:avLst/>
          </a:prstGeom>
        </p:spPr>
      </p:pic>
      <p:sp>
        <p:nvSpPr>
          <p:cNvPr id="29" name="Text Placeholder 2">
            <a:extLst>
              <a:ext uri="{FF2B5EF4-FFF2-40B4-BE49-F238E27FC236}">
                <a16:creationId xmlns:a16="http://schemas.microsoft.com/office/drawing/2014/main" id="{49501AC3-78D4-A70A-6AE6-76BE31864178}"/>
              </a:ext>
            </a:extLst>
          </p:cNvPr>
          <p:cNvSpPr>
            <a:spLocks noGrp="1"/>
          </p:cNvSpPr>
          <p:nvPr>
            <p:ph type="body" idx="45" hasCustomPrompt="1"/>
          </p:nvPr>
        </p:nvSpPr>
        <p:spPr>
          <a:xfrm>
            <a:off x="915278" y="4721885"/>
            <a:ext cx="1383785" cy="253983"/>
          </a:xfrm>
        </p:spPr>
        <p:txBody>
          <a:bodyPr>
            <a:noAutofit/>
          </a:bodyPr>
          <a:lstStyle>
            <a:lvl1pPr marL="0" indent="0">
              <a:lnSpc>
                <a:spcPct val="100000"/>
              </a:lnSpc>
              <a:buNone/>
              <a:defRPr sz="16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Open Doors</a:t>
            </a:r>
            <a:endParaRPr lang="en-GB" dirty="0">
              <a:effectLst/>
            </a:endParaRPr>
          </a:p>
        </p:txBody>
      </p:sp>
      <p:sp>
        <p:nvSpPr>
          <p:cNvPr id="34" name="Picture Placeholder 6">
            <a:extLst>
              <a:ext uri="{FF2B5EF4-FFF2-40B4-BE49-F238E27FC236}">
                <a16:creationId xmlns:a16="http://schemas.microsoft.com/office/drawing/2014/main" id="{9D3B0AE5-3EF5-1116-7883-1F9AB0ECE4AE}"/>
              </a:ext>
            </a:extLst>
          </p:cNvPr>
          <p:cNvSpPr>
            <a:spLocks noGrp="1"/>
          </p:cNvSpPr>
          <p:nvPr>
            <p:ph type="pic" sz="quarter" idx="46"/>
          </p:nvPr>
        </p:nvSpPr>
        <p:spPr>
          <a:xfrm>
            <a:off x="9345581" y="1201421"/>
            <a:ext cx="2430190" cy="2283799"/>
          </a:xfrm>
        </p:spPr>
        <p:txBody>
          <a:bodyPr>
            <a:normAutofit/>
          </a:bodyPr>
          <a:lstStyle>
            <a:lvl1pPr>
              <a:defRPr sz="1600">
                <a:solidFill>
                  <a:schemeClr val="tx1"/>
                </a:solidFill>
              </a:defRPr>
            </a:lvl1pPr>
          </a:lstStyle>
          <a:p>
            <a:r>
              <a:rPr lang="en-US"/>
              <a:t>Click icon to add picture</a:t>
            </a:r>
            <a:endParaRPr lang="en-GB" dirty="0"/>
          </a:p>
        </p:txBody>
      </p:sp>
      <p:sp>
        <p:nvSpPr>
          <p:cNvPr id="35" name="Picture Placeholder 6">
            <a:extLst>
              <a:ext uri="{FF2B5EF4-FFF2-40B4-BE49-F238E27FC236}">
                <a16:creationId xmlns:a16="http://schemas.microsoft.com/office/drawing/2014/main" id="{BFB827CA-FAE0-D7F7-CC9D-3BE1C13EC36B}"/>
              </a:ext>
            </a:extLst>
          </p:cNvPr>
          <p:cNvSpPr>
            <a:spLocks noGrp="1"/>
          </p:cNvSpPr>
          <p:nvPr>
            <p:ph type="pic" sz="quarter" idx="47"/>
          </p:nvPr>
        </p:nvSpPr>
        <p:spPr>
          <a:xfrm>
            <a:off x="6776552" y="3664034"/>
            <a:ext cx="2430190" cy="2283799"/>
          </a:xfrm>
        </p:spPr>
        <p:txBody>
          <a:bodyPr>
            <a:normAutofit/>
          </a:bodyPr>
          <a:lstStyle>
            <a:lvl1pPr>
              <a:defRPr sz="1600">
                <a:solidFill>
                  <a:schemeClr val="tx1"/>
                </a:solidFill>
              </a:defRPr>
            </a:lvl1pPr>
          </a:lstStyle>
          <a:p>
            <a:r>
              <a:rPr lang="en-US"/>
              <a:t>Click icon to add picture</a:t>
            </a:r>
            <a:endParaRPr lang="en-GB" dirty="0"/>
          </a:p>
        </p:txBody>
      </p:sp>
      <p:sp>
        <p:nvSpPr>
          <p:cNvPr id="36" name="Picture Placeholder 6">
            <a:extLst>
              <a:ext uri="{FF2B5EF4-FFF2-40B4-BE49-F238E27FC236}">
                <a16:creationId xmlns:a16="http://schemas.microsoft.com/office/drawing/2014/main" id="{EA6B807E-F2E6-0D79-F703-100861F0E40C}"/>
              </a:ext>
            </a:extLst>
          </p:cNvPr>
          <p:cNvSpPr>
            <a:spLocks noGrp="1"/>
          </p:cNvSpPr>
          <p:nvPr>
            <p:ph type="pic" sz="quarter" idx="48"/>
          </p:nvPr>
        </p:nvSpPr>
        <p:spPr>
          <a:xfrm>
            <a:off x="9345581" y="3664033"/>
            <a:ext cx="2430190" cy="2283799"/>
          </a:xfrm>
        </p:spPr>
        <p:txBody>
          <a:bodyPr>
            <a:normAutofit/>
          </a:bodyPr>
          <a:lstStyle>
            <a:lvl1pPr>
              <a:defRPr sz="1600">
                <a:solidFill>
                  <a:schemeClr val="tx1"/>
                </a:solidFill>
              </a:defRPr>
            </a:lvl1pPr>
          </a:lstStyle>
          <a:p>
            <a:r>
              <a:rPr lang="en-US"/>
              <a:t>Click icon to add picture</a:t>
            </a:r>
            <a:endParaRPr lang="en-GB" dirty="0"/>
          </a:p>
        </p:txBody>
      </p:sp>
    </p:spTree>
    <p:extLst>
      <p:ext uri="{BB962C8B-B14F-4D97-AF65-F5344CB8AC3E}">
        <p14:creationId xmlns:p14="http://schemas.microsoft.com/office/powerpoint/2010/main" val="3283151762"/>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0" b="0" i="0">
                <a:solidFill>
                  <a:srgbClr val="464233"/>
                </a:solidFill>
                <a:latin typeface="Tw Cen MT Condensed"/>
                <a:cs typeface="Tw Cen MT Condensed"/>
              </a:defRPr>
            </a:lvl1pPr>
          </a:lstStyle>
          <a:p>
            <a:endParaRPr/>
          </a:p>
        </p:txBody>
      </p:sp>
      <p:sp>
        <p:nvSpPr>
          <p:cNvPr id="3" name="Holder 3"/>
          <p:cNvSpPr>
            <a:spLocks noGrp="1"/>
          </p:cNvSpPr>
          <p:nvPr>
            <p:ph type="body" idx="1"/>
          </p:nvPr>
        </p:nvSpPr>
        <p:spPr/>
        <p:txBody>
          <a:bodyPr lIns="0" tIns="0" rIns="0" bIns="0"/>
          <a:lstStyle>
            <a:lvl1pPr>
              <a:defRPr sz="1800" b="0" i="0">
                <a:solidFill>
                  <a:srgbClr val="2D2B20"/>
                </a:solidFill>
                <a:latin typeface="Tw Cen MT"/>
                <a:cs typeface="Tw Cen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Steps Page">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DBC01-F9C9-7877-494B-626F07F14930}"/>
              </a:ext>
            </a:extLst>
          </p:cNvPr>
          <p:cNvSpPr>
            <a:spLocks noGrp="1"/>
          </p:cNvSpPr>
          <p:nvPr>
            <p:ph type="title" hasCustomPrompt="1"/>
          </p:nvPr>
        </p:nvSpPr>
        <p:spPr>
          <a:xfrm>
            <a:off x="3725956" y="571342"/>
            <a:ext cx="4740088" cy="741268"/>
          </a:xfrm>
        </p:spPr>
        <p:txBody>
          <a:bodyPr/>
          <a:lstStyle>
            <a:lvl1pPr algn="ctr">
              <a:defRPr sz="3000">
                <a:solidFill>
                  <a:schemeClr val="accent2"/>
                </a:solidFill>
              </a:defRPr>
            </a:lvl1pPr>
          </a:lstStyle>
          <a:p>
            <a:r>
              <a:rPr lang="pt-BR" dirty="0"/>
              <a:t>Sagittis aliquam malesuada bibendum arcu </a:t>
            </a:r>
            <a:endParaRPr lang="en-GB" dirty="0"/>
          </a:p>
        </p:txBody>
      </p:sp>
      <p:sp>
        <p:nvSpPr>
          <p:cNvPr id="11" name="Text Placeholder 3">
            <a:extLst>
              <a:ext uri="{FF2B5EF4-FFF2-40B4-BE49-F238E27FC236}">
                <a16:creationId xmlns:a16="http://schemas.microsoft.com/office/drawing/2014/main" id="{C5D4B85C-2207-5258-2B8D-BD5EE2282C92}"/>
              </a:ext>
            </a:extLst>
          </p:cNvPr>
          <p:cNvSpPr>
            <a:spLocks noGrp="1"/>
          </p:cNvSpPr>
          <p:nvPr>
            <p:ph type="body" sz="quarter" idx="26" hasCustomPrompt="1"/>
          </p:nvPr>
        </p:nvSpPr>
        <p:spPr>
          <a:xfrm>
            <a:off x="1346152" y="5494473"/>
            <a:ext cx="1807028" cy="699708"/>
          </a:xfrm>
        </p:spPr>
        <p:txBody>
          <a:bodyPr>
            <a:noAutofit/>
          </a:bodyPr>
          <a:lstStyle>
            <a:lvl1pPr marL="0" indent="0" algn="ctr">
              <a:buNone/>
              <a:defRPr sz="1600">
                <a:solidFill>
                  <a:schemeClr val="accent2"/>
                </a:solidFill>
              </a:defRPr>
            </a:lvl1pPr>
          </a:lstStyle>
          <a:p>
            <a:pPr lvl="0"/>
            <a:r>
              <a:rPr lang="en-GB" dirty="0">
                <a:effectLst/>
              </a:rPr>
              <a:t>Lorem ipsum </a:t>
            </a:r>
            <a:r>
              <a:rPr lang="en-GB" dirty="0" err="1">
                <a:effectLst/>
              </a:rPr>
              <a:t>dolor</a:t>
            </a:r>
            <a:r>
              <a:rPr lang="en-GB" dirty="0">
                <a:effectLst/>
              </a:rPr>
              <a:t> sit </a:t>
            </a:r>
            <a:r>
              <a:rPr lang="en-GB" dirty="0" err="1">
                <a:effectLst/>
              </a:rPr>
              <a:t>amet</a:t>
            </a:r>
            <a:r>
              <a:rPr lang="en-GB" dirty="0">
                <a:effectLst/>
              </a:rPr>
              <a:t>, </a:t>
            </a:r>
            <a:r>
              <a:rPr lang="en-GB" dirty="0" err="1">
                <a:effectLst/>
              </a:rPr>
              <a:t>consectetur</a:t>
            </a:r>
            <a:r>
              <a:rPr lang="en-GB" dirty="0">
                <a:effectLst/>
              </a:rPr>
              <a:t> </a:t>
            </a:r>
            <a:r>
              <a:rPr lang="en-GB" dirty="0" err="1">
                <a:effectLst/>
              </a:rPr>
              <a:t>adipiscing</a:t>
            </a:r>
            <a:r>
              <a:rPr lang="en-GB" dirty="0">
                <a:effectLst/>
              </a:rPr>
              <a:t> </a:t>
            </a:r>
            <a:r>
              <a:rPr lang="en-GB" dirty="0" err="1">
                <a:effectLst/>
              </a:rPr>
              <a:t>elit</a:t>
            </a:r>
            <a:r>
              <a:rPr lang="en-GB" dirty="0">
                <a:effectLst/>
              </a:rPr>
              <a:t>.</a:t>
            </a:r>
            <a:endParaRPr lang="en-GB" dirty="0"/>
          </a:p>
        </p:txBody>
      </p:sp>
      <p:sp>
        <p:nvSpPr>
          <p:cNvPr id="22" name="Text Placeholder 3">
            <a:extLst>
              <a:ext uri="{FF2B5EF4-FFF2-40B4-BE49-F238E27FC236}">
                <a16:creationId xmlns:a16="http://schemas.microsoft.com/office/drawing/2014/main" id="{C85751B6-B690-5BF7-DBC4-CE9D1D513691}"/>
              </a:ext>
            </a:extLst>
          </p:cNvPr>
          <p:cNvSpPr>
            <a:spLocks noGrp="1"/>
          </p:cNvSpPr>
          <p:nvPr>
            <p:ph type="body" sz="quarter" idx="42" hasCustomPrompt="1"/>
          </p:nvPr>
        </p:nvSpPr>
        <p:spPr>
          <a:xfrm>
            <a:off x="5125672" y="5494473"/>
            <a:ext cx="1807028" cy="699708"/>
          </a:xfrm>
        </p:spPr>
        <p:txBody>
          <a:bodyPr>
            <a:noAutofit/>
          </a:bodyPr>
          <a:lstStyle>
            <a:lvl1pPr marL="0" indent="0" algn="ctr">
              <a:buNone/>
              <a:defRPr sz="1600">
                <a:solidFill>
                  <a:schemeClr val="accent2"/>
                </a:solidFill>
              </a:defRPr>
            </a:lvl1pPr>
          </a:lstStyle>
          <a:p>
            <a:pPr lvl="0"/>
            <a:r>
              <a:rPr lang="en-GB" dirty="0">
                <a:effectLst/>
              </a:rPr>
              <a:t>Lorem ipsum </a:t>
            </a:r>
            <a:r>
              <a:rPr lang="en-GB" dirty="0" err="1">
                <a:effectLst/>
              </a:rPr>
              <a:t>dolor</a:t>
            </a:r>
            <a:r>
              <a:rPr lang="en-GB" dirty="0">
                <a:effectLst/>
              </a:rPr>
              <a:t> sit </a:t>
            </a:r>
            <a:r>
              <a:rPr lang="en-GB" dirty="0" err="1">
                <a:effectLst/>
              </a:rPr>
              <a:t>amet</a:t>
            </a:r>
            <a:r>
              <a:rPr lang="en-GB" dirty="0">
                <a:effectLst/>
              </a:rPr>
              <a:t>, </a:t>
            </a:r>
            <a:r>
              <a:rPr lang="en-GB" dirty="0" err="1">
                <a:effectLst/>
              </a:rPr>
              <a:t>consectetur</a:t>
            </a:r>
            <a:r>
              <a:rPr lang="en-GB" dirty="0">
                <a:effectLst/>
              </a:rPr>
              <a:t> </a:t>
            </a:r>
            <a:r>
              <a:rPr lang="en-GB" dirty="0" err="1">
                <a:effectLst/>
              </a:rPr>
              <a:t>adipiscing</a:t>
            </a:r>
            <a:r>
              <a:rPr lang="en-GB" dirty="0">
                <a:effectLst/>
              </a:rPr>
              <a:t> </a:t>
            </a:r>
            <a:r>
              <a:rPr lang="en-GB" dirty="0" err="1">
                <a:effectLst/>
              </a:rPr>
              <a:t>elit</a:t>
            </a:r>
            <a:r>
              <a:rPr lang="en-GB" dirty="0">
                <a:effectLst/>
              </a:rPr>
              <a:t>.</a:t>
            </a:r>
            <a:endParaRPr lang="en-GB" dirty="0"/>
          </a:p>
        </p:txBody>
      </p:sp>
      <p:sp>
        <p:nvSpPr>
          <p:cNvPr id="25" name="Text Placeholder 3">
            <a:extLst>
              <a:ext uri="{FF2B5EF4-FFF2-40B4-BE49-F238E27FC236}">
                <a16:creationId xmlns:a16="http://schemas.microsoft.com/office/drawing/2014/main" id="{871E1812-1BF1-1EC2-97C9-B7A704D69CC4}"/>
              </a:ext>
            </a:extLst>
          </p:cNvPr>
          <p:cNvSpPr>
            <a:spLocks noGrp="1"/>
          </p:cNvSpPr>
          <p:nvPr>
            <p:ph type="body" sz="quarter" idx="44" hasCustomPrompt="1"/>
          </p:nvPr>
        </p:nvSpPr>
        <p:spPr>
          <a:xfrm>
            <a:off x="8809995" y="5494473"/>
            <a:ext cx="1807028" cy="699708"/>
          </a:xfrm>
        </p:spPr>
        <p:txBody>
          <a:bodyPr>
            <a:noAutofit/>
          </a:bodyPr>
          <a:lstStyle>
            <a:lvl1pPr marL="0" indent="0" algn="ctr">
              <a:buNone/>
              <a:defRPr sz="1600">
                <a:solidFill>
                  <a:schemeClr val="accent2"/>
                </a:solidFill>
              </a:defRPr>
            </a:lvl1pPr>
          </a:lstStyle>
          <a:p>
            <a:pPr lvl="0"/>
            <a:r>
              <a:rPr lang="en-GB" dirty="0">
                <a:effectLst/>
              </a:rPr>
              <a:t>Lorem ipsum </a:t>
            </a:r>
            <a:r>
              <a:rPr lang="en-GB" dirty="0" err="1">
                <a:effectLst/>
              </a:rPr>
              <a:t>dolor</a:t>
            </a:r>
            <a:r>
              <a:rPr lang="en-GB" dirty="0">
                <a:effectLst/>
              </a:rPr>
              <a:t> sit </a:t>
            </a:r>
            <a:r>
              <a:rPr lang="en-GB" dirty="0" err="1">
                <a:effectLst/>
              </a:rPr>
              <a:t>amet</a:t>
            </a:r>
            <a:r>
              <a:rPr lang="en-GB" dirty="0">
                <a:effectLst/>
              </a:rPr>
              <a:t>, </a:t>
            </a:r>
            <a:r>
              <a:rPr lang="en-GB" dirty="0" err="1">
                <a:effectLst/>
              </a:rPr>
              <a:t>consectetur</a:t>
            </a:r>
            <a:r>
              <a:rPr lang="en-GB" dirty="0">
                <a:effectLst/>
              </a:rPr>
              <a:t> </a:t>
            </a:r>
            <a:r>
              <a:rPr lang="en-GB" dirty="0" err="1">
                <a:effectLst/>
              </a:rPr>
              <a:t>adipiscing</a:t>
            </a:r>
            <a:r>
              <a:rPr lang="en-GB" dirty="0">
                <a:effectLst/>
              </a:rPr>
              <a:t> </a:t>
            </a:r>
            <a:r>
              <a:rPr lang="en-GB" dirty="0" err="1">
                <a:effectLst/>
              </a:rPr>
              <a:t>elit</a:t>
            </a:r>
            <a:r>
              <a:rPr lang="en-GB" dirty="0">
                <a:effectLst/>
              </a:rPr>
              <a:t>.</a:t>
            </a:r>
            <a:endParaRPr lang="en-GB" dirty="0"/>
          </a:p>
        </p:txBody>
      </p:sp>
    </p:spTree>
    <p:extLst>
      <p:ext uri="{BB962C8B-B14F-4D97-AF65-F5344CB8AC3E}">
        <p14:creationId xmlns:p14="http://schemas.microsoft.com/office/powerpoint/2010/main" val="1380781345"/>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plit Content 1">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2B3FF3-A662-7954-0A25-C8084178AA38}"/>
              </a:ext>
            </a:extLst>
          </p:cNvPr>
          <p:cNvSpPr>
            <a:spLocks noGrp="1"/>
          </p:cNvSpPr>
          <p:nvPr>
            <p:ph type="body" idx="1" hasCustomPrompt="1"/>
          </p:nvPr>
        </p:nvSpPr>
        <p:spPr>
          <a:xfrm>
            <a:off x="702020" y="2686882"/>
            <a:ext cx="4900268" cy="2586158"/>
          </a:xfrm>
        </p:spPr>
        <p:txBody>
          <a:bodyPr>
            <a:noAutofit/>
          </a:bodyPr>
          <a:lstStyle>
            <a:lvl1pPr marL="0" indent="0">
              <a:lnSpc>
                <a:spcPct val="100000"/>
              </a:lnSpc>
              <a:buNone/>
              <a:defRPr sz="16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effectLst/>
              </a:rPr>
              <a:t>Lorem ipsum </a:t>
            </a:r>
            <a:r>
              <a:rPr lang="en-GB" dirty="0" err="1">
                <a:effectLst/>
              </a:rPr>
              <a:t>dolor</a:t>
            </a:r>
            <a:r>
              <a:rPr lang="en-GB" dirty="0">
                <a:effectLst/>
              </a:rPr>
              <a:t> sit </a:t>
            </a:r>
            <a:r>
              <a:rPr lang="en-GB" dirty="0" err="1">
                <a:effectLst/>
              </a:rPr>
              <a:t>amet</a:t>
            </a:r>
            <a:r>
              <a:rPr lang="en-GB" dirty="0">
                <a:effectLst/>
              </a:rPr>
              <a:t>, </a:t>
            </a:r>
            <a:r>
              <a:rPr lang="en-GB" dirty="0" err="1">
                <a:effectLst/>
              </a:rPr>
              <a:t>consectetur</a:t>
            </a:r>
            <a:r>
              <a:rPr lang="en-GB" dirty="0">
                <a:effectLst/>
              </a:rPr>
              <a:t> </a:t>
            </a:r>
            <a:r>
              <a:rPr lang="en-GB" dirty="0" err="1">
                <a:effectLst/>
              </a:rPr>
              <a:t>adipiscing</a:t>
            </a:r>
            <a:r>
              <a:rPr lang="en-GB" dirty="0">
                <a:effectLst/>
              </a:rPr>
              <a:t> </a:t>
            </a:r>
            <a:r>
              <a:rPr lang="en-GB" dirty="0" err="1">
                <a:effectLst/>
              </a:rPr>
              <a:t>elit</a:t>
            </a:r>
            <a:r>
              <a:rPr lang="en-GB" dirty="0">
                <a:effectLst/>
              </a:rPr>
              <a:t>, </a:t>
            </a:r>
            <a:r>
              <a:rPr lang="en-GB" dirty="0" err="1">
                <a:effectLst/>
              </a:rPr>
              <a:t>sed</a:t>
            </a:r>
            <a:r>
              <a:rPr lang="en-GB" dirty="0">
                <a:effectLst/>
              </a:rPr>
              <a:t> do </a:t>
            </a:r>
            <a:r>
              <a:rPr lang="en-GB" dirty="0" err="1">
                <a:effectLst/>
              </a:rPr>
              <a:t>eiusmod</a:t>
            </a:r>
            <a:r>
              <a:rPr lang="en-GB" dirty="0">
                <a:effectLst/>
              </a:rPr>
              <a:t> </a:t>
            </a:r>
            <a:r>
              <a:rPr lang="en-GB" dirty="0" err="1">
                <a:effectLst/>
              </a:rPr>
              <a:t>tempor</a:t>
            </a:r>
            <a:r>
              <a:rPr lang="en-GB" dirty="0">
                <a:effectLst/>
              </a:rPr>
              <a:t> </a:t>
            </a:r>
            <a:r>
              <a:rPr lang="en-GB" dirty="0" err="1">
                <a:effectLst/>
              </a:rPr>
              <a:t>incididunt</a:t>
            </a:r>
            <a:r>
              <a:rPr lang="en-GB" dirty="0">
                <a:effectLst/>
              </a:rPr>
              <a:t> </a:t>
            </a:r>
            <a:r>
              <a:rPr lang="en-GB" dirty="0" err="1">
                <a:effectLst/>
              </a:rPr>
              <a:t>ut</a:t>
            </a:r>
            <a:r>
              <a:rPr lang="en-GB" dirty="0">
                <a:effectLst/>
              </a:rPr>
              <a:t> labore et dolore magna </a:t>
            </a:r>
            <a:r>
              <a:rPr lang="en-GB" dirty="0" err="1">
                <a:effectLst/>
              </a:rPr>
              <a:t>aliqua</a:t>
            </a:r>
            <a:r>
              <a:rPr lang="en-GB" dirty="0">
                <a:effectLst/>
              </a:rPr>
              <a:t>. Ut </a:t>
            </a:r>
            <a:r>
              <a:rPr lang="en-GB" dirty="0" err="1">
                <a:effectLst/>
              </a:rPr>
              <a:t>enim</a:t>
            </a:r>
            <a:r>
              <a:rPr lang="en-GB" dirty="0">
                <a:effectLst/>
              </a:rPr>
              <a:t> ad minim </a:t>
            </a:r>
            <a:r>
              <a:rPr lang="en-GB" dirty="0" err="1">
                <a:effectLst/>
              </a:rPr>
              <a:t>veniam</a:t>
            </a:r>
            <a:r>
              <a:rPr lang="en-GB" dirty="0">
                <a:effectLst/>
              </a:rPr>
              <a:t>, </a:t>
            </a:r>
            <a:r>
              <a:rPr lang="en-GB" dirty="0" err="1">
                <a:effectLst/>
              </a:rPr>
              <a:t>quis</a:t>
            </a:r>
            <a:r>
              <a:rPr lang="en-GB" dirty="0">
                <a:effectLst/>
              </a:rPr>
              <a:t> </a:t>
            </a:r>
            <a:r>
              <a:rPr lang="en-GB" dirty="0" err="1">
                <a:effectLst/>
              </a:rPr>
              <a:t>nostrud</a:t>
            </a:r>
            <a:r>
              <a:rPr lang="en-GB" dirty="0">
                <a:effectLst/>
              </a:rPr>
              <a:t> exercitation </a:t>
            </a:r>
            <a:r>
              <a:rPr lang="en-GB" dirty="0" err="1">
                <a:effectLst/>
              </a:rPr>
              <a:t>ullamco</a:t>
            </a:r>
            <a:r>
              <a:rPr lang="en-GB" dirty="0">
                <a:effectLst/>
              </a:rPr>
              <a:t> </a:t>
            </a:r>
            <a:r>
              <a:rPr lang="en-GB" dirty="0" err="1">
                <a:effectLst/>
              </a:rPr>
              <a:t>laboris</a:t>
            </a:r>
            <a:r>
              <a:rPr lang="en-GB" dirty="0">
                <a:effectLst/>
              </a:rPr>
              <a:t> nisi </a:t>
            </a:r>
            <a:r>
              <a:rPr lang="en-GB" dirty="0" err="1">
                <a:effectLst/>
              </a:rPr>
              <a:t>ut</a:t>
            </a:r>
            <a:r>
              <a:rPr lang="en-GB" dirty="0">
                <a:effectLst/>
              </a:rPr>
              <a:t> </a:t>
            </a:r>
            <a:r>
              <a:rPr lang="en-GB" dirty="0" err="1">
                <a:effectLst/>
              </a:rPr>
              <a:t>aliquip</a:t>
            </a:r>
            <a:r>
              <a:rPr lang="en-GB" dirty="0">
                <a:effectLst/>
              </a:rPr>
              <a:t> ex </a:t>
            </a:r>
            <a:r>
              <a:rPr lang="en-GB" dirty="0" err="1">
                <a:effectLst/>
              </a:rPr>
              <a:t>ea</a:t>
            </a:r>
            <a:r>
              <a:rPr lang="en-GB" dirty="0">
                <a:effectLst/>
              </a:rPr>
              <a:t> </a:t>
            </a:r>
            <a:r>
              <a:rPr lang="en-GB" dirty="0" err="1">
                <a:effectLst/>
              </a:rPr>
              <a:t>commodo</a:t>
            </a:r>
            <a:r>
              <a:rPr lang="en-GB" dirty="0">
                <a:effectLst/>
              </a:rPr>
              <a:t> </a:t>
            </a:r>
            <a:r>
              <a:rPr lang="en-GB" dirty="0" err="1">
                <a:effectLst/>
              </a:rPr>
              <a:t>consequat</a:t>
            </a:r>
            <a:r>
              <a:rPr lang="en-GB" dirty="0">
                <a:effectLst/>
              </a:rPr>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effectLst/>
              </a:rPr>
              <a:t>Lorem ipsum </a:t>
            </a:r>
            <a:r>
              <a:rPr lang="en-GB" dirty="0" err="1">
                <a:effectLst/>
              </a:rPr>
              <a:t>dolor</a:t>
            </a:r>
            <a:r>
              <a:rPr lang="en-GB" dirty="0">
                <a:effectLst/>
              </a:rPr>
              <a:t> sit </a:t>
            </a:r>
            <a:r>
              <a:rPr lang="en-GB" dirty="0" err="1">
                <a:effectLst/>
              </a:rPr>
              <a:t>amet</a:t>
            </a:r>
            <a:r>
              <a:rPr lang="en-GB" dirty="0">
                <a:effectLst/>
              </a:rPr>
              <a:t>, </a:t>
            </a:r>
            <a:r>
              <a:rPr lang="en-GB" dirty="0" err="1">
                <a:effectLst/>
              </a:rPr>
              <a:t>consectetur</a:t>
            </a:r>
            <a:r>
              <a:rPr lang="en-GB" dirty="0">
                <a:effectLst/>
              </a:rPr>
              <a:t> </a:t>
            </a:r>
            <a:r>
              <a:rPr lang="en-GB" dirty="0" err="1">
                <a:effectLst/>
              </a:rPr>
              <a:t>adipiscing</a:t>
            </a:r>
            <a:r>
              <a:rPr lang="en-GB" dirty="0">
                <a:effectLst/>
              </a:rPr>
              <a:t> </a:t>
            </a:r>
            <a:r>
              <a:rPr lang="en-GB" dirty="0" err="1">
                <a:effectLst/>
              </a:rPr>
              <a:t>elit</a:t>
            </a:r>
            <a:r>
              <a:rPr lang="en-GB" dirty="0">
                <a:effectLst/>
              </a:rPr>
              <a:t>, </a:t>
            </a:r>
            <a:r>
              <a:rPr lang="en-GB" dirty="0" err="1">
                <a:effectLst/>
              </a:rPr>
              <a:t>sed</a:t>
            </a:r>
            <a:r>
              <a:rPr lang="en-GB" dirty="0">
                <a:effectLst/>
              </a:rPr>
              <a:t> do </a:t>
            </a:r>
            <a:r>
              <a:rPr lang="en-GB" dirty="0" err="1">
                <a:effectLst/>
              </a:rPr>
              <a:t>eiusmod</a:t>
            </a:r>
            <a:r>
              <a:rPr lang="en-GB" dirty="0">
                <a:effectLst/>
              </a:rPr>
              <a:t> </a:t>
            </a:r>
            <a:r>
              <a:rPr lang="en-GB" dirty="0" err="1">
                <a:effectLst/>
              </a:rPr>
              <a:t>tempor</a:t>
            </a:r>
            <a:r>
              <a:rPr lang="en-GB" dirty="0">
                <a:effectLst/>
              </a:rPr>
              <a:t> </a:t>
            </a:r>
            <a:r>
              <a:rPr lang="en-GB" dirty="0" err="1">
                <a:effectLst/>
              </a:rPr>
              <a:t>incididunt</a:t>
            </a:r>
            <a:r>
              <a:rPr lang="en-GB" dirty="0">
                <a:effectLst/>
              </a:rPr>
              <a:t> </a:t>
            </a:r>
            <a:r>
              <a:rPr lang="en-GB" dirty="0" err="1">
                <a:effectLst/>
              </a:rPr>
              <a:t>ut</a:t>
            </a:r>
            <a:r>
              <a:rPr lang="en-GB" dirty="0">
                <a:effectLst/>
              </a:rPr>
              <a:t> labore et dolore magna </a:t>
            </a:r>
            <a:r>
              <a:rPr lang="en-GB" dirty="0" err="1">
                <a:effectLst/>
              </a:rPr>
              <a:t>aliqua</a:t>
            </a:r>
            <a:r>
              <a:rPr lang="en-GB" dirty="0">
                <a:effectLst/>
              </a:rPr>
              <a:t>. Ut </a:t>
            </a:r>
            <a:r>
              <a:rPr lang="en-GB" dirty="0" err="1">
                <a:effectLst/>
              </a:rPr>
              <a:t>enim</a:t>
            </a:r>
            <a:r>
              <a:rPr lang="en-GB" dirty="0">
                <a:effectLst/>
              </a:rPr>
              <a:t> ad minim </a:t>
            </a:r>
            <a:r>
              <a:rPr lang="en-GB" dirty="0" err="1">
                <a:effectLst/>
              </a:rPr>
              <a:t>veniam</a:t>
            </a:r>
            <a:r>
              <a:rPr lang="en-GB" dirty="0">
                <a:effectLst/>
              </a:rPr>
              <a:t>, </a:t>
            </a:r>
            <a:r>
              <a:rPr lang="en-GB" dirty="0" err="1">
                <a:effectLst/>
              </a:rPr>
              <a:t>quis</a:t>
            </a:r>
            <a:r>
              <a:rPr lang="en-GB" dirty="0">
                <a:effectLst/>
              </a:rPr>
              <a:t> </a:t>
            </a:r>
            <a:r>
              <a:rPr lang="en-GB" dirty="0" err="1">
                <a:effectLst/>
              </a:rPr>
              <a:t>nostrud</a:t>
            </a:r>
            <a:r>
              <a:rPr lang="en-GB" dirty="0">
                <a:effectLst/>
              </a:rPr>
              <a:t> exercitation </a:t>
            </a:r>
            <a:r>
              <a:rPr lang="en-GB" dirty="0" err="1">
                <a:effectLst/>
              </a:rPr>
              <a:t>ullamco</a:t>
            </a:r>
            <a:r>
              <a:rPr lang="en-GB" dirty="0">
                <a:effectLst/>
              </a:rPr>
              <a:t> </a:t>
            </a:r>
            <a:r>
              <a:rPr lang="en-GB" dirty="0" err="1">
                <a:effectLst/>
              </a:rPr>
              <a:t>laboris</a:t>
            </a:r>
            <a:r>
              <a:rPr lang="en-GB" dirty="0">
                <a:effectLst/>
              </a:rPr>
              <a:t> nisi </a:t>
            </a:r>
            <a:r>
              <a:rPr lang="en-GB" dirty="0" err="1">
                <a:effectLst/>
              </a:rPr>
              <a:t>ut</a:t>
            </a:r>
            <a:r>
              <a:rPr lang="en-GB" dirty="0">
                <a:effectLst/>
              </a:rPr>
              <a:t> </a:t>
            </a:r>
            <a:r>
              <a:rPr lang="en-GB" dirty="0" err="1">
                <a:effectLst/>
              </a:rPr>
              <a:t>aliquip</a:t>
            </a:r>
            <a:r>
              <a:rPr lang="en-GB" dirty="0">
                <a:effectLst/>
              </a:rPr>
              <a:t> ex </a:t>
            </a:r>
            <a:r>
              <a:rPr lang="en-GB" dirty="0" err="1">
                <a:effectLst/>
              </a:rPr>
              <a:t>ea</a:t>
            </a:r>
            <a:r>
              <a:rPr lang="en-GB" dirty="0">
                <a:effectLst/>
              </a:rPr>
              <a:t> </a:t>
            </a:r>
            <a:r>
              <a:rPr lang="en-GB" dirty="0" err="1">
                <a:effectLst/>
              </a:rPr>
              <a:t>commodo</a:t>
            </a:r>
            <a:r>
              <a:rPr lang="en-GB" dirty="0">
                <a:effectLst/>
              </a:rPr>
              <a:t> </a:t>
            </a:r>
            <a:r>
              <a:rPr lang="en-GB" dirty="0" err="1">
                <a:effectLst/>
              </a:rPr>
              <a:t>consequat</a:t>
            </a:r>
            <a:r>
              <a:rPr lang="en-GB" dirty="0">
                <a:effectLst/>
              </a:rPr>
              <a:t>.</a:t>
            </a:r>
          </a:p>
        </p:txBody>
      </p:sp>
      <p:sp>
        <p:nvSpPr>
          <p:cNvPr id="6" name="Title 1">
            <a:extLst>
              <a:ext uri="{FF2B5EF4-FFF2-40B4-BE49-F238E27FC236}">
                <a16:creationId xmlns:a16="http://schemas.microsoft.com/office/drawing/2014/main" id="{707D90E2-B2C0-4DA3-277A-CCA877B3ADB8}"/>
              </a:ext>
            </a:extLst>
          </p:cNvPr>
          <p:cNvSpPr>
            <a:spLocks noGrp="1"/>
          </p:cNvSpPr>
          <p:nvPr>
            <p:ph type="title" hasCustomPrompt="1"/>
          </p:nvPr>
        </p:nvSpPr>
        <p:spPr>
          <a:xfrm>
            <a:off x="702020" y="1708706"/>
            <a:ext cx="4900268" cy="692497"/>
          </a:xfrm>
        </p:spPr>
        <p:txBody>
          <a:bodyPr/>
          <a:lstStyle>
            <a:lvl1pPr>
              <a:defRPr sz="2500"/>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endParaRPr lang="en-GB" dirty="0"/>
          </a:p>
        </p:txBody>
      </p:sp>
      <p:sp>
        <p:nvSpPr>
          <p:cNvPr id="4" name="Picture Placeholder 6">
            <a:extLst>
              <a:ext uri="{FF2B5EF4-FFF2-40B4-BE49-F238E27FC236}">
                <a16:creationId xmlns:a16="http://schemas.microsoft.com/office/drawing/2014/main" id="{8F652AD7-CE76-247E-8FD7-8B457039C41C}"/>
              </a:ext>
            </a:extLst>
          </p:cNvPr>
          <p:cNvSpPr>
            <a:spLocks noGrp="1"/>
          </p:cNvSpPr>
          <p:nvPr>
            <p:ph type="pic" sz="quarter" idx="37"/>
          </p:nvPr>
        </p:nvSpPr>
        <p:spPr>
          <a:xfrm>
            <a:off x="6261007" y="910070"/>
            <a:ext cx="5602287" cy="5286375"/>
          </a:xfrm>
        </p:spPr>
        <p:txBody>
          <a:bodyPr>
            <a:normAutofit/>
          </a:bodyPr>
          <a:lstStyle>
            <a:lvl1pPr>
              <a:defRPr sz="1600">
                <a:solidFill>
                  <a:schemeClr val="tx1"/>
                </a:solidFill>
              </a:defRPr>
            </a:lvl1pPr>
          </a:lstStyle>
          <a:p>
            <a:r>
              <a:rPr lang="en-US"/>
              <a:t>Click icon to add picture</a:t>
            </a:r>
            <a:endParaRPr lang="en-GB" dirty="0"/>
          </a:p>
        </p:txBody>
      </p:sp>
    </p:spTree>
    <p:extLst>
      <p:ext uri="{BB962C8B-B14F-4D97-AF65-F5344CB8AC3E}">
        <p14:creationId xmlns:p14="http://schemas.microsoft.com/office/powerpoint/2010/main" val="21788213"/>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lit Content 2">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2B3FF3-A662-7954-0A25-C8084178AA38}"/>
              </a:ext>
            </a:extLst>
          </p:cNvPr>
          <p:cNvSpPr>
            <a:spLocks noGrp="1"/>
          </p:cNvSpPr>
          <p:nvPr>
            <p:ph type="body" idx="1" hasCustomPrompt="1"/>
          </p:nvPr>
        </p:nvSpPr>
        <p:spPr>
          <a:xfrm>
            <a:off x="6628688" y="2656402"/>
            <a:ext cx="4900268" cy="2586158"/>
          </a:xfrm>
        </p:spPr>
        <p:txBody>
          <a:bodyPr>
            <a:noAutofit/>
          </a:bodyPr>
          <a:lstStyle>
            <a:lvl1pPr marL="0" indent="0">
              <a:lnSpc>
                <a:spcPct val="100000"/>
              </a:lnSpc>
              <a:buNone/>
              <a:defRPr sz="16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effectLst/>
              </a:rPr>
              <a:t>Lorem ipsum </a:t>
            </a:r>
            <a:r>
              <a:rPr lang="en-GB" dirty="0" err="1">
                <a:effectLst/>
              </a:rPr>
              <a:t>dolor</a:t>
            </a:r>
            <a:r>
              <a:rPr lang="en-GB" dirty="0">
                <a:effectLst/>
              </a:rPr>
              <a:t> sit </a:t>
            </a:r>
            <a:r>
              <a:rPr lang="en-GB" dirty="0" err="1">
                <a:effectLst/>
              </a:rPr>
              <a:t>amet</a:t>
            </a:r>
            <a:r>
              <a:rPr lang="en-GB" dirty="0">
                <a:effectLst/>
              </a:rPr>
              <a:t>, </a:t>
            </a:r>
            <a:r>
              <a:rPr lang="en-GB" dirty="0" err="1">
                <a:effectLst/>
              </a:rPr>
              <a:t>consectetur</a:t>
            </a:r>
            <a:r>
              <a:rPr lang="en-GB" dirty="0">
                <a:effectLst/>
              </a:rPr>
              <a:t> </a:t>
            </a:r>
            <a:r>
              <a:rPr lang="en-GB" dirty="0" err="1">
                <a:effectLst/>
              </a:rPr>
              <a:t>adipiscing</a:t>
            </a:r>
            <a:r>
              <a:rPr lang="en-GB" dirty="0">
                <a:effectLst/>
              </a:rPr>
              <a:t> </a:t>
            </a:r>
            <a:r>
              <a:rPr lang="en-GB" dirty="0" err="1">
                <a:effectLst/>
              </a:rPr>
              <a:t>elit</a:t>
            </a:r>
            <a:r>
              <a:rPr lang="en-GB" dirty="0">
                <a:effectLst/>
              </a:rPr>
              <a:t>, </a:t>
            </a:r>
            <a:r>
              <a:rPr lang="en-GB" dirty="0" err="1">
                <a:effectLst/>
              </a:rPr>
              <a:t>sed</a:t>
            </a:r>
            <a:r>
              <a:rPr lang="en-GB" dirty="0">
                <a:effectLst/>
              </a:rPr>
              <a:t> do </a:t>
            </a:r>
            <a:r>
              <a:rPr lang="en-GB" dirty="0" err="1">
                <a:effectLst/>
              </a:rPr>
              <a:t>eiusmod</a:t>
            </a:r>
            <a:r>
              <a:rPr lang="en-GB" dirty="0">
                <a:effectLst/>
              </a:rPr>
              <a:t> </a:t>
            </a:r>
            <a:r>
              <a:rPr lang="en-GB" dirty="0" err="1">
                <a:effectLst/>
              </a:rPr>
              <a:t>tempor</a:t>
            </a:r>
            <a:r>
              <a:rPr lang="en-GB" dirty="0">
                <a:effectLst/>
              </a:rPr>
              <a:t> </a:t>
            </a:r>
            <a:r>
              <a:rPr lang="en-GB" dirty="0" err="1">
                <a:effectLst/>
              </a:rPr>
              <a:t>incididunt</a:t>
            </a:r>
            <a:r>
              <a:rPr lang="en-GB" dirty="0">
                <a:effectLst/>
              </a:rPr>
              <a:t> </a:t>
            </a:r>
            <a:r>
              <a:rPr lang="en-GB" dirty="0" err="1">
                <a:effectLst/>
              </a:rPr>
              <a:t>ut</a:t>
            </a:r>
            <a:r>
              <a:rPr lang="en-GB" dirty="0">
                <a:effectLst/>
              </a:rPr>
              <a:t> labore et dolore magna </a:t>
            </a:r>
            <a:r>
              <a:rPr lang="en-GB" dirty="0" err="1">
                <a:effectLst/>
              </a:rPr>
              <a:t>aliqua</a:t>
            </a:r>
            <a:r>
              <a:rPr lang="en-GB" dirty="0">
                <a:effectLst/>
              </a:rPr>
              <a:t>. Ut </a:t>
            </a:r>
            <a:r>
              <a:rPr lang="en-GB" dirty="0" err="1">
                <a:effectLst/>
              </a:rPr>
              <a:t>enim</a:t>
            </a:r>
            <a:r>
              <a:rPr lang="en-GB" dirty="0">
                <a:effectLst/>
              </a:rPr>
              <a:t> ad minim </a:t>
            </a:r>
            <a:r>
              <a:rPr lang="en-GB" dirty="0" err="1">
                <a:effectLst/>
              </a:rPr>
              <a:t>veniam</a:t>
            </a:r>
            <a:r>
              <a:rPr lang="en-GB" dirty="0">
                <a:effectLst/>
              </a:rPr>
              <a:t>, </a:t>
            </a:r>
            <a:r>
              <a:rPr lang="en-GB" dirty="0" err="1">
                <a:effectLst/>
              </a:rPr>
              <a:t>quis</a:t>
            </a:r>
            <a:r>
              <a:rPr lang="en-GB" dirty="0">
                <a:effectLst/>
              </a:rPr>
              <a:t> </a:t>
            </a:r>
            <a:r>
              <a:rPr lang="en-GB" dirty="0" err="1">
                <a:effectLst/>
              </a:rPr>
              <a:t>nostrud</a:t>
            </a:r>
            <a:r>
              <a:rPr lang="en-GB" dirty="0">
                <a:effectLst/>
              </a:rPr>
              <a:t> exercitation </a:t>
            </a:r>
            <a:r>
              <a:rPr lang="en-GB" dirty="0" err="1">
                <a:effectLst/>
              </a:rPr>
              <a:t>ullamco</a:t>
            </a:r>
            <a:r>
              <a:rPr lang="en-GB" dirty="0">
                <a:effectLst/>
              </a:rPr>
              <a:t> </a:t>
            </a:r>
            <a:r>
              <a:rPr lang="en-GB" dirty="0" err="1">
                <a:effectLst/>
              </a:rPr>
              <a:t>laboris</a:t>
            </a:r>
            <a:r>
              <a:rPr lang="en-GB" dirty="0">
                <a:effectLst/>
              </a:rPr>
              <a:t> nisi </a:t>
            </a:r>
            <a:r>
              <a:rPr lang="en-GB" dirty="0" err="1">
                <a:effectLst/>
              </a:rPr>
              <a:t>ut</a:t>
            </a:r>
            <a:r>
              <a:rPr lang="en-GB" dirty="0">
                <a:effectLst/>
              </a:rPr>
              <a:t> </a:t>
            </a:r>
            <a:r>
              <a:rPr lang="en-GB" dirty="0" err="1">
                <a:effectLst/>
              </a:rPr>
              <a:t>aliquip</a:t>
            </a:r>
            <a:r>
              <a:rPr lang="en-GB" dirty="0">
                <a:effectLst/>
              </a:rPr>
              <a:t> ex </a:t>
            </a:r>
            <a:r>
              <a:rPr lang="en-GB" dirty="0" err="1">
                <a:effectLst/>
              </a:rPr>
              <a:t>ea</a:t>
            </a:r>
            <a:r>
              <a:rPr lang="en-GB" dirty="0">
                <a:effectLst/>
              </a:rPr>
              <a:t> </a:t>
            </a:r>
            <a:r>
              <a:rPr lang="en-GB" dirty="0" err="1">
                <a:effectLst/>
              </a:rPr>
              <a:t>commodo</a:t>
            </a:r>
            <a:r>
              <a:rPr lang="en-GB" dirty="0">
                <a:effectLst/>
              </a:rPr>
              <a:t> </a:t>
            </a:r>
            <a:r>
              <a:rPr lang="en-GB" dirty="0" err="1">
                <a:effectLst/>
              </a:rPr>
              <a:t>consequat</a:t>
            </a:r>
            <a:r>
              <a:rPr lang="en-GB" dirty="0">
                <a:effectLst/>
              </a:rPr>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effectLst/>
              </a:rPr>
              <a:t>Lorem ipsum </a:t>
            </a:r>
            <a:r>
              <a:rPr lang="en-GB" dirty="0" err="1">
                <a:effectLst/>
              </a:rPr>
              <a:t>dolor</a:t>
            </a:r>
            <a:r>
              <a:rPr lang="en-GB" dirty="0">
                <a:effectLst/>
              </a:rPr>
              <a:t> sit </a:t>
            </a:r>
            <a:r>
              <a:rPr lang="en-GB" dirty="0" err="1">
                <a:effectLst/>
              </a:rPr>
              <a:t>amet</a:t>
            </a:r>
            <a:r>
              <a:rPr lang="en-GB" dirty="0">
                <a:effectLst/>
              </a:rPr>
              <a:t>, </a:t>
            </a:r>
            <a:r>
              <a:rPr lang="en-GB" dirty="0" err="1">
                <a:effectLst/>
              </a:rPr>
              <a:t>consectetur</a:t>
            </a:r>
            <a:r>
              <a:rPr lang="en-GB" dirty="0">
                <a:effectLst/>
              </a:rPr>
              <a:t> </a:t>
            </a:r>
            <a:r>
              <a:rPr lang="en-GB" dirty="0" err="1">
                <a:effectLst/>
              </a:rPr>
              <a:t>adipiscing</a:t>
            </a:r>
            <a:r>
              <a:rPr lang="en-GB" dirty="0">
                <a:effectLst/>
              </a:rPr>
              <a:t> </a:t>
            </a:r>
            <a:r>
              <a:rPr lang="en-GB" dirty="0" err="1">
                <a:effectLst/>
              </a:rPr>
              <a:t>elit</a:t>
            </a:r>
            <a:r>
              <a:rPr lang="en-GB" dirty="0">
                <a:effectLst/>
              </a:rPr>
              <a:t>, </a:t>
            </a:r>
            <a:r>
              <a:rPr lang="en-GB" dirty="0" err="1">
                <a:effectLst/>
              </a:rPr>
              <a:t>sed</a:t>
            </a:r>
            <a:r>
              <a:rPr lang="en-GB" dirty="0">
                <a:effectLst/>
              </a:rPr>
              <a:t> do </a:t>
            </a:r>
            <a:r>
              <a:rPr lang="en-GB" dirty="0" err="1">
                <a:effectLst/>
              </a:rPr>
              <a:t>eiusmod</a:t>
            </a:r>
            <a:r>
              <a:rPr lang="en-GB" dirty="0">
                <a:effectLst/>
              </a:rPr>
              <a:t> </a:t>
            </a:r>
            <a:r>
              <a:rPr lang="en-GB" dirty="0" err="1">
                <a:effectLst/>
              </a:rPr>
              <a:t>tempor</a:t>
            </a:r>
            <a:r>
              <a:rPr lang="en-GB" dirty="0">
                <a:effectLst/>
              </a:rPr>
              <a:t> </a:t>
            </a:r>
            <a:r>
              <a:rPr lang="en-GB" dirty="0" err="1">
                <a:effectLst/>
              </a:rPr>
              <a:t>incididunt</a:t>
            </a:r>
            <a:r>
              <a:rPr lang="en-GB" dirty="0">
                <a:effectLst/>
              </a:rPr>
              <a:t> </a:t>
            </a:r>
            <a:r>
              <a:rPr lang="en-GB" dirty="0" err="1">
                <a:effectLst/>
              </a:rPr>
              <a:t>ut</a:t>
            </a:r>
            <a:r>
              <a:rPr lang="en-GB" dirty="0">
                <a:effectLst/>
              </a:rPr>
              <a:t> labore et dolore magna </a:t>
            </a:r>
            <a:r>
              <a:rPr lang="en-GB" dirty="0" err="1">
                <a:effectLst/>
              </a:rPr>
              <a:t>aliqua</a:t>
            </a:r>
            <a:r>
              <a:rPr lang="en-GB" dirty="0">
                <a:effectLst/>
              </a:rPr>
              <a:t>. Ut </a:t>
            </a:r>
            <a:r>
              <a:rPr lang="en-GB" dirty="0" err="1">
                <a:effectLst/>
              </a:rPr>
              <a:t>enim</a:t>
            </a:r>
            <a:r>
              <a:rPr lang="en-GB" dirty="0">
                <a:effectLst/>
              </a:rPr>
              <a:t> ad minim </a:t>
            </a:r>
            <a:r>
              <a:rPr lang="en-GB" dirty="0" err="1">
                <a:effectLst/>
              </a:rPr>
              <a:t>veniam</a:t>
            </a:r>
            <a:r>
              <a:rPr lang="en-GB" dirty="0">
                <a:effectLst/>
              </a:rPr>
              <a:t>, </a:t>
            </a:r>
            <a:r>
              <a:rPr lang="en-GB" dirty="0" err="1">
                <a:effectLst/>
              </a:rPr>
              <a:t>quis</a:t>
            </a:r>
            <a:r>
              <a:rPr lang="en-GB" dirty="0">
                <a:effectLst/>
              </a:rPr>
              <a:t> </a:t>
            </a:r>
            <a:r>
              <a:rPr lang="en-GB" dirty="0" err="1">
                <a:effectLst/>
              </a:rPr>
              <a:t>nostrud</a:t>
            </a:r>
            <a:r>
              <a:rPr lang="en-GB" dirty="0">
                <a:effectLst/>
              </a:rPr>
              <a:t> exercitation </a:t>
            </a:r>
            <a:r>
              <a:rPr lang="en-GB" dirty="0" err="1">
                <a:effectLst/>
              </a:rPr>
              <a:t>ullamco</a:t>
            </a:r>
            <a:r>
              <a:rPr lang="en-GB" dirty="0">
                <a:effectLst/>
              </a:rPr>
              <a:t> </a:t>
            </a:r>
            <a:r>
              <a:rPr lang="en-GB" dirty="0" err="1">
                <a:effectLst/>
              </a:rPr>
              <a:t>laboris</a:t>
            </a:r>
            <a:r>
              <a:rPr lang="en-GB" dirty="0">
                <a:effectLst/>
              </a:rPr>
              <a:t> nisi </a:t>
            </a:r>
            <a:r>
              <a:rPr lang="en-GB" dirty="0" err="1">
                <a:effectLst/>
              </a:rPr>
              <a:t>ut</a:t>
            </a:r>
            <a:r>
              <a:rPr lang="en-GB" dirty="0">
                <a:effectLst/>
              </a:rPr>
              <a:t> </a:t>
            </a:r>
            <a:r>
              <a:rPr lang="en-GB" dirty="0" err="1">
                <a:effectLst/>
              </a:rPr>
              <a:t>aliquip</a:t>
            </a:r>
            <a:r>
              <a:rPr lang="en-GB" dirty="0">
                <a:effectLst/>
              </a:rPr>
              <a:t> ex </a:t>
            </a:r>
            <a:r>
              <a:rPr lang="en-GB" dirty="0" err="1">
                <a:effectLst/>
              </a:rPr>
              <a:t>ea</a:t>
            </a:r>
            <a:r>
              <a:rPr lang="en-GB" dirty="0">
                <a:effectLst/>
              </a:rPr>
              <a:t> </a:t>
            </a:r>
            <a:r>
              <a:rPr lang="en-GB" dirty="0" err="1">
                <a:effectLst/>
              </a:rPr>
              <a:t>commodo</a:t>
            </a:r>
            <a:r>
              <a:rPr lang="en-GB" dirty="0">
                <a:effectLst/>
              </a:rPr>
              <a:t> </a:t>
            </a:r>
            <a:r>
              <a:rPr lang="en-GB" dirty="0" err="1">
                <a:effectLst/>
              </a:rPr>
              <a:t>consequat</a:t>
            </a:r>
            <a:r>
              <a:rPr lang="en-GB" dirty="0">
                <a:effectLst/>
              </a:rPr>
              <a:t>.</a:t>
            </a:r>
          </a:p>
        </p:txBody>
      </p:sp>
      <p:sp>
        <p:nvSpPr>
          <p:cNvPr id="6" name="Title 1">
            <a:extLst>
              <a:ext uri="{FF2B5EF4-FFF2-40B4-BE49-F238E27FC236}">
                <a16:creationId xmlns:a16="http://schemas.microsoft.com/office/drawing/2014/main" id="{707D90E2-B2C0-4DA3-277A-CCA877B3ADB8}"/>
              </a:ext>
            </a:extLst>
          </p:cNvPr>
          <p:cNvSpPr>
            <a:spLocks noGrp="1"/>
          </p:cNvSpPr>
          <p:nvPr>
            <p:ph type="title" hasCustomPrompt="1"/>
          </p:nvPr>
        </p:nvSpPr>
        <p:spPr>
          <a:xfrm>
            <a:off x="6628688" y="1678226"/>
            <a:ext cx="4900268" cy="692497"/>
          </a:xfrm>
        </p:spPr>
        <p:txBody>
          <a:bodyPr/>
          <a:lstStyle>
            <a:lvl1pPr>
              <a:defRPr sz="2500"/>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endParaRPr lang="en-GB" dirty="0"/>
          </a:p>
        </p:txBody>
      </p:sp>
      <p:sp>
        <p:nvSpPr>
          <p:cNvPr id="2" name="Picture Placeholder 6">
            <a:extLst>
              <a:ext uri="{FF2B5EF4-FFF2-40B4-BE49-F238E27FC236}">
                <a16:creationId xmlns:a16="http://schemas.microsoft.com/office/drawing/2014/main" id="{31EB9F73-337A-875E-73FA-E4B84A928CD8}"/>
              </a:ext>
            </a:extLst>
          </p:cNvPr>
          <p:cNvSpPr>
            <a:spLocks noGrp="1"/>
          </p:cNvSpPr>
          <p:nvPr>
            <p:ph type="pic" sz="quarter" idx="37"/>
          </p:nvPr>
        </p:nvSpPr>
        <p:spPr>
          <a:xfrm>
            <a:off x="352612" y="910070"/>
            <a:ext cx="5602287" cy="5286375"/>
          </a:xfrm>
        </p:spPr>
        <p:txBody>
          <a:bodyPr>
            <a:normAutofit/>
          </a:bodyPr>
          <a:lstStyle>
            <a:lvl1pPr>
              <a:defRPr sz="1600">
                <a:solidFill>
                  <a:schemeClr val="tx1"/>
                </a:solidFill>
              </a:defRPr>
            </a:lvl1pPr>
          </a:lstStyle>
          <a:p>
            <a:r>
              <a:rPr lang="en-US"/>
              <a:t>Click icon to add picture</a:t>
            </a:r>
            <a:endParaRPr lang="en-GB" dirty="0"/>
          </a:p>
        </p:txBody>
      </p:sp>
    </p:spTree>
    <p:extLst>
      <p:ext uri="{BB962C8B-B14F-4D97-AF65-F5344CB8AC3E}">
        <p14:creationId xmlns:p14="http://schemas.microsoft.com/office/powerpoint/2010/main" val="2776265055"/>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ur Clients">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F51563-46B5-B2CC-BB38-2AB0AB4A4136}"/>
              </a:ext>
            </a:extLst>
          </p:cNvPr>
          <p:cNvSpPr>
            <a:spLocks noGrp="1"/>
          </p:cNvSpPr>
          <p:nvPr>
            <p:ph type="title" hasCustomPrompt="1"/>
          </p:nvPr>
        </p:nvSpPr>
        <p:spPr>
          <a:xfrm>
            <a:off x="3210504" y="1018071"/>
            <a:ext cx="5770992" cy="346249"/>
          </a:xfrm>
        </p:spPr>
        <p:txBody>
          <a:bodyPr/>
          <a:lstStyle>
            <a:lvl1pPr algn="ctr">
              <a:defRPr sz="2500"/>
            </a:lvl1pPr>
          </a:lstStyle>
          <a:p>
            <a:r>
              <a:rPr lang="en-US" dirty="0"/>
              <a:t>Our Clients</a:t>
            </a:r>
            <a:endParaRPr lang="en-GB" dirty="0"/>
          </a:p>
        </p:txBody>
      </p:sp>
      <p:sp>
        <p:nvSpPr>
          <p:cNvPr id="2" name="Text Placeholder 2">
            <a:extLst>
              <a:ext uri="{FF2B5EF4-FFF2-40B4-BE49-F238E27FC236}">
                <a16:creationId xmlns:a16="http://schemas.microsoft.com/office/drawing/2014/main" id="{44C514CC-4B54-B0CD-0E03-FAD3E0730C0F}"/>
              </a:ext>
            </a:extLst>
          </p:cNvPr>
          <p:cNvSpPr>
            <a:spLocks noGrp="1"/>
          </p:cNvSpPr>
          <p:nvPr>
            <p:ph type="body" idx="1" hasCustomPrompt="1"/>
          </p:nvPr>
        </p:nvSpPr>
        <p:spPr>
          <a:xfrm>
            <a:off x="2324126" y="1587097"/>
            <a:ext cx="7543749" cy="481635"/>
          </a:xfrm>
        </p:spPr>
        <p:txBody>
          <a:bodyPr>
            <a:noAutofit/>
          </a:bodyPr>
          <a:lstStyle>
            <a:lvl1pPr marL="0" indent="0" algn="ctr">
              <a:lnSpc>
                <a:spcPct val="100000"/>
              </a:lnSpc>
              <a:buNone/>
              <a:defRPr sz="16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effectLst/>
              </a:rPr>
              <a:t>Lorem ipsum </a:t>
            </a:r>
            <a:r>
              <a:rPr lang="en-GB" dirty="0" err="1">
                <a:effectLst/>
              </a:rPr>
              <a:t>dolor</a:t>
            </a:r>
            <a:r>
              <a:rPr lang="en-GB" dirty="0">
                <a:effectLst/>
              </a:rPr>
              <a:t> sit </a:t>
            </a:r>
            <a:r>
              <a:rPr lang="en-GB" dirty="0" err="1">
                <a:effectLst/>
              </a:rPr>
              <a:t>amet</a:t>
            </a:r>
            <a:r>
              <a:rPr lang="en-GB" dirty="0">
                <a:effectLst/>
              </a:rPr>
              <a:t>, </a:t>
            </a:r>
            <a:r>
              <a:rPr lang="en-GB" dirty="0" err="1">
                <a:effectLst/>
              </a:rPr>
              <a:t>consectetur</a:t>
            </a:r>
            <a:r>
              <a:rPr lang="en-GB" dirty="0">
                <a:effectLst/>
              </a:rPr>
              <a:t> </a:t>
            </a:r>
            <a:r>
              <a:rPr lang="en-GB" dirty="0" err="1">
                <a:effectLst/>
              </a:rPr>
              <a:t>adipiscing</a:t>
            </a:r>
            <a:r>
              <a:rPr lang="en-GB" dirty="0">
                <a:effectLst/>
              </a:rPr>
              <a:t> </a:t>
            </a:r>
            <a:r>
              <a:rPr lang="en-GB" dirty="0" err="1">
                <a:effectLst/>
              </a:rPr>
              <a:t>elit</a:t>
            </a:r>
            <a:r>
              <a:rPr lang="en-GB" dirty="0">
                <a:effectLst/>
              </a:rPr>
              <a:t>, </a:t>
            </a:r>
            <a:r>
              <a:rPr lang="en-GB" dirty="0" err="1">
                <a:effectLst/>
              </a:rPr>
              <a:t>sed</a:t>
            </a:r>
            <a:r>
              <a:rPr lang="en-GB" dirty="0">
                <a:effectLst/>
              </a:rPr>
              <a:t> do </a:t>
            </a:r>
            <a:r>
              <a:rPr lang="en-GB" dirty="0" err="1">
                <a:effectLst/>
              </a:rPr>
              <a:t>eiusmod</a:t>
            </a:r>
            <a:r>
              <a:rPr lang="en-GB" dirty="0">
                <a:effectLst/>
              </a:rPr>
              <a:t> </a:t>
            </a:r>
            <a:r>
              <a:rPr lang="en-GB" dirty="0" err="1">
                <a:effectLst/>
              </a:rPr>
              <a:t>tempor</a:t>
            </a:r>
            <a:r>
              <a:rPr lang="en-GB" dirty="0">
                <a:effectLst/>
              </a:rPr>
              <a:t> </a:t>
            </a:r>
            <a:r>
              <a:rPr lang="en-GB" dirty="0" err="1">
                <a:effectLst/>
              </a:rPr>
              <a:t>incididunt</a:t>
            </a:r>
            <a:r>
              <a:rPr lang="en-GB" dirty="0">
                <a:effectLst/>
              </a:rPr>
              <a:t> </a:t>
            </a:r>
            <a:r>
              <a:rPr lang="en-GB" dirty="0" err="1">
                <a:effectLst/>
              </a:rPr>
              <a:t>ut</a:t>
            </a:r>
            <a:r>
              <a:rPr lang="en-GB" dirty="0">
                <a:effectLst/>
              </a:rPr>
              <a:t> labore et dolore magna </a:t>
            </a:r>
            <a:r>
              <a:rPr lang="en-GB" dirty="0" err="1">
                <a:effectLst/>
              </a:rPr>
              <a:t>aliqua</a:t>
            </a:r>
            <a:endParaRPr lang="en-GB" dirty="0">
              <a:effectLst/>
            </a:endParaRPr>
          </a:p>
        </p:txBody>
      </p:sp>
      <p:sp>
        <p:nvSpPr>
          <p:cNvPr id="8" name="Picture Placeholder 7">
            <a:extLst>
              <a:ext uri="{FF2B5EF4-FFF2-40B4-BE49-F238E27FC236}">
                <a16:creationId xmlns:a16="http://schemas.microsoft.com/office/drawing/2014/main" id="{A55B5414-1A41-3DC7-0BF6-552462277E77}"/>
              </a:ext>
            </a:extLst>
          </p:cNvPr>
          <p:cNvSpPr>
            <a:spLocks noGrp="1"/>
          </p:cNvSpPr>
          <p:nvPr>
            <p:ph type="pic" sz="quarter" idx="36"/>
          </p:nvPr>
        </p:nvSpPr>
        <p:spPr>
          <a:xfrm>
            <a:off x="866043" y="2291509"/>
            <a:ext cx="2270125" cy="836486"/>
          </a:xfrm>
        </p:spPr>
        <p:txBody>
          <a:bodyPr>
            <a:normAutofit/>
          </a:bodyPr>
          <a:lstStyle>
            <a:lvl1pPr>
              <a:defRPr sz="1600">
                <a:solidFill>
                  <a:schemeClr val="tx1"/>
                </a:solidFill>
              </a:defRPr>
            </a:lvl1pPr>
          </a:lstStyle>
          <a:p>
            <a:r>
              <a:rPr lang="en-US"/>
              <a:t>Click icon to add picture</a:t>
            </a:r>
            <a:endParaRPr lang="en-GB" dirty="0"/>
          </a:p>
        </p:txBody>
      </p:sp>
      <p:sp>
        <p:nvSpPr>
          <p:cNvPr id="10" name="Picture Placeholder 7">
            <a:extLst>
              <a:ext uri="{FF2B5EF4-FFF2-40B4-BE49-F238E27FC236}">
                <a16:creationId xmlns:a16="http://schemas.microsoft.com/office/drawing/2014/main" id="{D0D1EF43-5A41-F9CF-DCB1-882280054A59}"/>
              </a:ext>
            </a:extLst>
          </p:cNvPr>
          <p:cNvSpPr>
            <a:spLocks noGrp="1"/>
          </p:cNvSpPr>
          <p:nvPr>
            <p:ph type="pic" sz="quarter" idx="37"/>
          </p:nvPr>
        </p:nvSpPr>
        <p:spPr>
          <a:xfrm>
            <a:off x="3663639" y="2291509"/>
            <a:ext cx="2270125" cy="836486"/>
          </a:xfrm>
        </p:spPr>
        <p:txBody>
          <a:bodyPr>
            <a:normAutofit/>
          </a:bodyPr>
          <a:lstStyle>
            <a:lvl1pPr>
              <a:defRPr sz="1600">
                <a:solidFill>
                  <a:schemeClr val="tx1"/>
                </a:solidFill>
              </a:defRPr>
            </a:lvl1pPr>
          </a:lstStyle>
          <a:p>
            <a:r>
              <a:rPr lang="en-US"/>
              <a:t>Click icon to add picture</a:t>
            </a:r>
            <a:endParaRPr lang="en-GB"/>
          </a:p>
        </p:txBody>
      </p:sp>
      <p:sp>
        <p:nvSpPr>
          <p:cNvPr id="12" name="Picture Placeholder 7">
            <a:extLst>
              <a:ext uri="{FF2B5EF4-FFF2-40B4-BE49-F238E27FC236}">
                <a16:creationId xmlns:a16="http://schemas.microsoft.com/office/drawing/2014/main" id="{B0488C45-6372-DE4C-97FA-674A88F6F9B2}"/>
              </a:ext>
            </a:extLst>
          </p:cNvPr>
          <p:cNvSpPr>
            <a:spLocks noGrp="1"/>
          </p:cNvSpPr>
          <p:nvPr>
            <p:ph type="pic" sz="quarter" idx="38"/>
          </p:nvPr>
        </p:nvSpPr>
        <p:spPr>
          <a:xfrm>
            <a:off x="6461235" y="2291509"/>
            <a:ext cx="2270125" cy="836486"/>
          </a:xfrm>
        </p:spPr>
        <p:txBody>
          <a:bodyPr>
            <a:normAutofit/>
          </a:bodyPr>
          <a:lstStyle>
            <a:lvl1pPr>
              <a:defRPr sz="1600">
                <a:solidFill>
                  <a:schemeClr val="tx1"/>
                </a:solidFill>
              </a:defRPr>
            </a:lvl1pPr>
          </a:lstStyle>
          <a:p>
            <a:r>
              <a:rPr lang="en-US"/>
              <a:t>Click icon to add picture</a:t>
            </a:r>
            <a:endParaRPr lang="en-GB" dirty="0"/>
          </a:p>
        </p:txBody>
      </p:sp>
      <p:sp>
        <p:nvSpPr>
          <p:cNvPr id="14" name="Picture Placeholder 7">
            <a:extLst>
              <a:ext uri="{FF2B5EF4-FFF2-40B4-BE49-F238E27FC236}">
                <a16:creationId xmlns:a16="http://schemas.microsoft.com/office/drawing/2014/main" id="{EF6B9C2A-09C8-1F12-45B5-2033F43CBF79}"/>
              </a:ext>
            </a:extLst>
          </p:cNvPr>
          <p:cNvSpPr>
            <a:spLocks noGrp="1"/>
          </p:cNvSpPr>
          <p:nvPr>
            <p:ph type="pic" sz="quarter" idx="39"/>
          </p:nvPr>
        </p:nvSpPr>
        <p:spPr>
          <a:xfrm>
            <a:off x="9258831" y="2291509"/>
            <a:ext cx="2270125" cy="836486"/>
          </a:xfrm>
        </p:spPr>
        <p:txBody>
          <a:bodyPr>
            <a:normAutofit/>
          </a:bodyPr>
          <a:lstStyle>
            <a:lvl1pPr>
              <a:defRPr sz="1600">
                <a:solidFill>
                  <a:schemeClr val="tx1"/>
                </a:solidFill>
              </a:defRPr>
            </a:lvl1pPr>
          </a:lstStyle>
          <a:p>
            <a:r>
              <a:rPr lang="en-US"/>
              <a:t>Click icon to add picture</a:t>
            </a:r>
            <a:endParaRPr lang="en-GB"/>
          </a:p>
        </p:txBody>
      </p:sp>
      <p:sp>
        <p:nvSpPr>
          <p:cNvPr id="3" name="Picture Placeholder 7">
            <a:extLst>
              <a:ext uri="{FF2B5EF4-FFF2-40B4-BE49-F238E27FC236}">
                <a16:creationId xmlns:a16="http://schemas.microsoft.com/office/drawing/2014/main" id="{B27C1EFD-AA5A-2722-267D-0EE6FF6E0431}"/>
              </a:ext>
            </a:extLst>
          </p:cNvPr>
          <p:cNvSpPr>
            <a:spLocks noGrp="1"/>
          </p:cNvSpPr>
          <p:nvPr>
            <p:ph type="pic" sz="quarter" idx="40"/>
          </p:nvPr>
        </p:nvSpPr>
        <p:spPr>
          <a:xfrm>
            <a:off x="866043" y="3361925"/>
            <a:ext cx="2270125" cy="836486"/>
          </a:xfrm>
        </p:spPr>
        <p:txBody>
          <a:bodyPr>
            <a:normAutofit/>
          </a:bodyPr>
          <a:lstStyle>
            <a:lvl1pPr>
              <a:defRPr sz="1600">
                <a:solidFill>
                  <a:schemeClr val="tx1"/>
                </a:solidFill>
              </a:defRPr>
            </a:lvl1pPr>
          </a:lstStyle>
          <a:p>
            <a:r>
              <a:rPr lang="en-US"/>
              <a:t>Click icon to add picture</a:t>
            </a:r>
            <a:endParaRPr lang="en-GB" dirty="0"/>
          </a:p>
        </p:txBody>
      </p:sp>
      <p:sp>
        <p:nvSpPr>
          <p:cNvPr id="7" name="Picture Placeholder 7">
            <a:extLst>
              <a:ext uri="{FF2B5EF4-FFF2-40B4-BE49-F238E27FC236}">
                <a16:creationId xmlns:a16="http://schemas.microsoft.com/office/drawing/2014/main" id="{4EA524EE-6715-DB33-5F0D-EACF06ED6581}"/>
              </a:ext>
            </a:extLst>
          </p:cNvPr>
          <p:cNvSpPr>
            <a:spLocks noGrp="1"/>
          </p:cNvSpPr>
          <p:nvPr>
            <p:ph type="pic" sz="quarter" idx="41"/>
          </p:nvPr>
        </p:nvSpPr>
        <p:spPr>
          <a:xfrm>
            <a:off x="3663639" y="3361925"/>
            <a:ext cx="2270125" cy="836486"/>
          </a:xfrm>
        </p:spPr>
        <p:txBody>
          <a:bodyPr>
            <a:normAutofit/>
          </a:bodyPr>
          <a:lstStyle>
            <a:lvl1pPr>
              <a:defRPr sz="1600">
                <a:solidFill>
                  <a:schemeClr val="tx1"/>
                </a:solidFill>
              </a:defRPr>
            </a:lvl1pPr>
          </a:lstStyle>
          <a:p>
            <a:r>
              <a:rPr lang="en-US"/>
              <a:t>Click icon to add picture</a:t>
            </a:r>
            <a:endParaRPr lang="en-GB"/>
          </a:p>
        </p:txBody>
      </p:sp>
      <p:sp>
        <p:nvSpPr>
          <p:cNvPr id="9" name="Picture Placeholder 7">
            <a:extLst>
              <a:ext uri="{FF2B5EF4-FFF2-40B4-BE49-F238E27FC236}">
                <a16:creationId xmlns:a16="http://schemas.microsoft.com/office/drawing/2014/main" id="{3FDD62F7-4369-4F48-5A53-081A659AA9C9}"/>
              </a:ext>
            </a:extLst>
          </p:cNvPr>
          <p:cNvSpPr>
            <a:spLocks noGrp="1"/>
          </p:cNvSpPr>
          <p:nvPr>
            <p:ph type="pic" sz="quarter" idx="42"/>
          </p:nvPr>
        </p:nvSpPr>
        <p:spPr>
          <a:xfrm>
            <a:off x="6461235" y="3361925"/>
            <a:ext cx="2270125" cy="836486"/>
          </a:xfrm>
        </p:spPr>
        <p:txBody>
          <a:bodyPr>
            <a:normAutofit/>
          </a:bodyPr>
          <a:lstStyle>
            <a:lvl1pPr>
              <a:defRPr sz="1600">
                <a:solidFill>
                  <a:schemeClr val="tx1"/>
                </a:solidFill>
              </a:defRPr>
            </a:lvl1pPr>
          </a:lstStyle>
          <a:p>
            <a:r>
              <a:rPr lang="en-US"/>
              <a:t>Click icon to add picture</a:t>
            </a:r>
            <a:endParaRPr lang="en-GB" dirty="0"/>
          </a:p>
        </p:txBody>
      </p:sp>
      <p:sp>
        <p:nvSpPr>
          <p:cNvPr id="11" name="Picture Placeholder 7">
            <a:extLst>
              <a:ext uri="{FF2B5EF4-FFF2-40B4-BE49-F238E27FC236}">
                <a16:creationId xmlns:a16="http://schemas.microsoft.com/office/drawing/2014/main" id="{371C6892-5719-0FF3-FB50-91C04F3E4E7D}"/>
              </a:ext>
            </a:extLst>
          </p:cNvPr>
          <p:cNvSpPr>
            <a:spLocks noGrp="1"/>
          </p:cNvSpPr>
          <p:nvPr>
            <p:ph type="pic" sz="quarter" idx="43"/>
          </p:nvPr>
        </p:nvSpPr>
        <p:spPr>
          <a:xfrm>
            <a:off x="9258831" y="3361925"/>
            <a:ext cx="2270125" cy="836486"/>
          </a:xfrm>
        </p:spPr>
        <p:txBody>
          <a:bodyPr>
            <a:normAutofit/>
          </a:bodyPr>
          <a:lstStyle>
            <a:lvl1pPr>
              <a:defRPr sz="1600">
                <a:solidFill>
                  <a:schemeClr val="tx1"/>
                </a:solidFill>
              </a:defRPr>
            </a:lvl1pPr>
          </a:lstStyle>
          <a:p>
            <a:r>
              <a:rPr lang="en-US"/>
              <a:t>Click icon to add picture</a:t>
            </a:r>
            <a:endParaRPr lang="en-GB"/>
          </a:p>
        </p:txBody>
      </p:sp>
      <p:sp>
        <p:nvSpPr>
          <p:cNvPr id="13" name="Picture Placeholder 7">
            <a:extLst>
              <a:ext uri="{FF2B5EF4-FFF2-40B4-BE49-F238E27FC236}">
                <a16:creationId xmlns:a16="http://schemas.microsoft.com/office/drawing/2014/main" id="{32586C1C-A189-0457-E0BA-AF72A1CCB68E}"/>
              </a:ext>
            </a:extLst>
          </p:cNvPr>
          <p:cNvSpPr>
            <a:spLocks noGrp="1"/>
          </p:cNvSpPr>
          <p:nvPr>
            <p:ph type="pic" sz="quarter" idx="44"/>
          </p:nvPr>
        </p:nvSpPr>
        <p:spPr>
          <a:xfrm>
            <a:off x="866043" y="4432341"/>
            <a:ext cx="2270125" cy="836486"/>
          </a:xfrm>
        </p:spPr>
        <p:txBody>
          <a:bodyPr>
            <a:normAutofit/>
          </a:bodyPr>
          <a:lstStyle>
            <a:lvl1pPr>
              <a:defRPr sz="1600">
                <a:solidFill>
                  <a:schemeClr val="tx1"/>
                </a:solidFill>
              </a:defRPr>
            </a:lvl1pPr>
          </a:lstStyle>
          <a:p>
            <a:r>
              <a:rPr lang="en-US"/>
              <a:t>Click icon to add picture</a:t>
            </a:r>
            <a:endParaRPr lang="en-GB" dirty="0"/>
          </a:p>
        </p:txBody>
      </p:sp>
      <p:sp>
        <p:nvSpPr>
          <p:cNvPr id="15" name="Picture Placeholder 7">
            <a:extLst>
              <a:ext uri="{FF2B5EF4-FFF2-40B4-BE49-F238E27FC236}">
                <a16:creationId xmlns:a16="http://schemas.microsoft.com/office/drawing/2014/main" id="{7C6F6A6B-EF87-BCB7-F118-15DAA686B75F}"/>
              </a:ext>
            </a:extLst>
          </p:cNvPr>
          <p:cNvSpPr>
            <a:spLocks noGrp="1"/>
          </p:cNvSpPr>
          <p:nvPr>
            <p:ph type="pic" sz="quarter" idx="45"/>
          </p:nvPr>
        </p:nvSpPr>
        <p:spPr>
          <a:xfrm>
            <a:off x="3663639" y="4432341"/>
            <a:ext cx="2270125" cy="836486"/>
          </a:xfrm>
        </p:spPr>
        <p:txBody>
          <a:bodyPr>
            <a:normAutofit/>
          </a:bodyPr>
          <a:lstStyle>
            <a:lvl1pPr>
              <a:defRPr sz="1600">
                <a:solidFill>
                  <a:schemeClr val="tx1"/>
                </a:solidFill>
              </a:defRPr>
            </a:lvl1pPr>
          </a:lstStyle>
          <a:p>
            <a:r>
              <a:rPr lang="en-US"/>
              <a:t>Click icon to add picture</a:t>
            </a:r>
            <a:endParaRPr lang="en-GB"/>
          </a:p>
        </p:txBody>
      </p:sp>
      <p:sp>
        <p:nvSpPr>
          <p:cNvPr id="16" name="Picture Placeholder 7">
            <a:extLst>
              <a:ext uri="{FF2B5EF4-FFF2-40B4-BE49-F238E27FC236}">
                <a16:creationId xmlns:a16="http://schemas.microsoft.com/office/drawing/2014/main" id="{51E1995B-51B2-DA6F-C78C-261E2B3637B6}"/>
              </a:ext>
            </a:extLst>
          </p:cNvPr>
          <p:cNvSpPr>
            <a:spLocks noGrp="1"/>
          </p:cNvSpPr>
          <p:nvPr>
            <p:ph type="pic" sz="quarter" idx="46"/>
          </p:nvPr>
        </p:nvSpPr>
        <p:spPr>
          <a:xfrm>
            <a:off x="6461235" y="4432341"/>
            <a:ext cx="2270125" cy="836486"/>
          </a:xfrm>
        </p:spPr>
        <p:txBody>
          <a:bodyPr>
            <a:normAutofit/>
          </a:bodyPr>
          <a:lstStyle>
            <a:lvl1pPr>
              <a:defRPr sz="1600">
                <a:solidFill>
                  <a:schemeClr val="tx1"/>
                </a:solidFill>
              </a:defRPr>
            </a:lvl1pPr>
          </a:lstStyle>
          <a:p>
            <a:r>
              <a:rPr lang="en-US"/>
              <a:t>Click icon to add picture</a:t>
            </a:r>
            <a:endParaRPr lang="en-GB" dirty="0"/>
          </a:p>
        </p:txBody>
      </p:sp>
      <p:sp>
        <p:nvSpPr>
          <p:cNvPr id="17" name="Picture Placeholder 7">
            <a:extLst>
              <a:ext uri="{FF2B5EF4-FFF2-40B4-BE49-F238E27FC236}">
                <a16:creationId xmlns:a16="http://schemas.microsoft.com/office/drawing/2014/main" id="{9CDC82C8-58A6-C439-BDC3-27C410821027}"/>
              </a:ext>
            </a:extLst>
          </p:cNvPr>
          <p:cNvSpPr>
            <a:spLocks noGrp="1"/>
          </p:cNvSpPr>
          <p:nvPr>
            <p:ph type="pic" sz="quarter" idx="47"/>
          </p:nvPr>
        </p:nvSpPr>
        <p:spPr>
          <a:xfrm>
            <a:off x="9258831" y="4432341"/>
            <a:ext cx="2270125" cy="836486"/>
          </a:xfrm>
        </p:spPr>
        <p:txBody>
          <a:bodyPr>
            <a:normAutofit/>
          </a:bodyPr>
          <a:lstStyle>
            <a:lvl1pPr>
              <a:defRPr sz="1600">
                <a:solidFill>
                  <a:schemeClr val="tx1"/>
                </a:solidFill>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9636B918-3077-7AB6-B422-CEB300AD5280}"/>
              </a:ext>
            </a:extLst>
          </p:cNvPr>
          <p:cNvSpPr>
            <a:spLocks noGrp="1"/>
          </p:cNvSpPr>
          <p:nvPr>
            <p:ph type="pic" sz="quarter" idx="48"/>
          </p:nvPr>
        </p:nvSpPr>
        <p:spPr>
          <a:xfrm>
            <a:off x="866042" y="5502757"/>
            <a:ext cx="2270125" cy="836486"/>
          </a:xfrm>
        </p:spPr>
        <p:txBody>
          <a:bodyPr>
            <a:normAutofit/>
          </a:bodyPr>
          <a:lstStyle>
            <a:lvl1pPr>
              <a:defRPr sz="1600">
                <a:solidFill>
                  <a:schemeClr val="tx1"/>
                </a:solidFill>
              </a:defRPr>
            </a:lvl1pPr>
          </a:lstStyle>
          <a:p>
            <a:r>
              <a:rPr lang="en-US"/>
              <a:t>Click icon to add picture</a:t>
            </a:r>
            <a:endParaRPr lang="en-GB" dirty="0"/>
          </a:p>
        </p:txBody>
      </p:sp>
    </p:spTree>
    <p:extLst>
      <p:ext uri="{BB962C8B-B14F-4D97-AF65-F5344CB8AC3E}">
        <p14:creationId xmlns:p14="http://schemas.microsoft.com/office/powerpoint/2010/main" val="3493291425"/>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ur Testimonials divider">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334A78FB-CDA1-523B-A3D3-C9577908A986}"/>
              </a:ext>
            </a:extLst>
          </p:cNvPr>
          <p:cNvSpPr txBox="1">
            <a:spLocks/>
          </p:cNvSpPr>
          <p:nvPr userDrawn="1"/>
        </p:nvSpPr>
        <p:spPr>
          <a:xfrm>
            <a:off x="1020705" y="3082752"/>
            <a:ext cx="5007803" cy="69249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5000" kern="1200">
                <a:solidFill>
                  <a:schemeClr val="accent2"/>
                </a:solidFill>
                <a:latin typeface="+mj-lt"/>
                <a:ea typeface="Lato" panose="020F0502020204030203" pitchFamily="34" charset="0"/>
                <a:cs typeface="Aharoni" panose="02010803020104030203" pitchFamily="2" charset="-79"/>
              </a:defRPr>
            </a:lvl1pPr>
          </a:lstStyle>
          <a:p>
            <a:r>
              <a:rPr lang="en-GB" dirty="0"/>
              <a:t>Our Testimonials</a:t>
            </a:r>
          </a:p>
        </p:txBody>
      </p:sp>
    </p:spTree>
    <p:extLst>
      <p:ext uri="{BB962C8B-B14F-4D97-AF65-F5344CB8AC3E}">
        <p14:creationId xmlns:p14="http://schemas.microsoft.com/office/powerpoint/2010/main" val="1007945499"/>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at our clients say">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241373"/>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ccreditations">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F51563-46B5-B2CC-BB38-2AB0AB4A4136}"/>
              </a:ext>
            </a:extLst>
          </p:cNvPr>
          <p:cNvSpPr>
            <a:spLocks noGrp="1"/>
          </p:cNvSpPr>
          <p:nvPr>
            <p:ph type="title" hasCustomPrompt="1"/>
          </p:nvPr>
        </p:nvSpPr>
        <p:spPr>
          <a:xfrm>
            <a:off x="3210504" y="962905"/>
            <a:ext cx="5770992" cy="346249"/>
          </a:xfrm>
        </p:spPr>
        <p:txBody>
          <a:bodyPr/>
          <a:lstStyle>
            <a:lvl1pPr algn="ctr">
              <a:defRPr sz="2500">
                <a:solidFill>
                  <a:schemeClr val="tx1"/>
                </a:solidFill>
              </a:defRPr>
            </a:lvl1pPr>
          </a:lstStyle>
          <a:p>
            <a:r>
              <a:rPr lang="en-US" dirty="0"/>
              <a:t>Our Expertise</a:t>
            </a:r>
            <a:endParaRPr lang="en-GB" dirty="0"/>
          </a:p>
        </p:txBody>
      </p:sp>
    </p:spTree>
    <p:extLst>
      <p:ext uri="{BB962C8B-B14F-4D97-AF65-F5344CB8AC3E}">
        <p14:creationId xmlns:p14="http://schemas.microsoft.com/office/powerpoint/2010/main" val="1323398553"/>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ur Partners">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FF51563-46B5-B2CC-BB38-2AB0AB4A4136}"/>
              </a:ext>
            </a:extLst>
          </p:cNvPr>
          <p:cNvSpPr>
            <a:spLocks noGrp="1"/>
          </p:cNvSpPr>
          <p:nvPr>
            <p:ph type="title" hasCustomPrompt="1"/>
          </p:nvPr>
        </p:nvSpPr>
        <p:spPr>
          <a:xfrm>
            <a:off x="3210504" y="1393979"/>
            <a:ext cx="5770992" cy="346249"/>
          </a:xfrm>
        </p:spPr>
        <p:txBody>
          <a:bodyPr/>
          <a:lstStyle>
            <a:lvl1pPr algn="ctr">
              <a:defRPr sz="2500">
                <a:solidFill>
                  <a:srgbClr val="3F3F3F"/>
                </a:solidFill>
              </a:defRPr>
            </a:lvl1pPr>
          </a:lstStyle>
          <a:p>
            <a:r>
              <a:rPr lang="en-US" dirty="0"/>
              <a:t>Our Partners</a:t>
            </a:r>
            <a:endParaRPr lang="en-GB" dirty="0"/>
          </a:p>
        </p:txBody>
      </p:sp>
    </p:spTree>
    <p:extLst>
      <p:ext uri="{BB962C8B-B14F-4D97-AF65-F5344CB8AC3E}">
        <p14:creationId xmlns:p14="http://schemas.microsoft.com/office/powerpoint/2010/main" val="1247596224"/>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melin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971429"/>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 Pag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3FC1EEA-9093-F158-4BEF-FC6F735CA20B}"/>
              </a:ext>
            </a:extLst>
          </p:cNvPr>
          <p:cNvSpPr>
            <a:spLocks noGrp="1"/>
          </p:cNvSpPr>
          <p:nvPr>
            <p:ph type="body" idx="11" hasCustomPrompt="1"/>
          </p:nvPr>
        </p:nvSpPr>
        <p:spPr>
          <a:xfrm>
            <a:off x="1604243" y="4483564"/>
            <a:ext cx="5347996" cy="275253"/>
          </a:xfrm>
        </p:spPr>
        <p:txBody>
          <a:bodyPr>
            <a:noAutofit/>
          </a:bodyPr>
          <a:lstStyle>
            <a:lvl1pPr marL="0" indent="0" algn="l">
              <a:lnSpc>
                <a:spcPct val="100000"/>
              </a:lnSpc>
              <a:buNone/>
              <a:defRPr sz="16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effectLst/>
              </a:rPr>
              <a:t>Call us today: 01473 559071</a:t>
            </a:r>
          </a:p>
        </p:txBody>
      </p:sp>
      <p:pic>
        <p:nvPicPr>
          <p:cNvPr id="7" name="Picture 6" descr="A blue and white logo&#10;&#10;Description automatically generated">
            <a:extLst>
              <a:ext uri="{FF2B5EF4-FFF2-40B4-BE49-F238E27FC236}">
                <a16:creationId xmlns:a16="http://schemas.microsoft.com/office/drawing/2014/main" id="{FE36F297-4401-36B0-4551-742B2AF058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3785" y="5731158"/>
            <a:ext cx="1823061" cy="804509"/>
          </a:xfrm>
          <a:prstGeom prst="rect">
            <a:avLst/>
          </a:prstGeom>
        </p:spPr>
      </p:pic>
      <p:sp>
        <p:nvSpPr>
          <p:cNvPr id="4" name="Text Placeholder 2">
            <a:extLst>
              <a:ext uri="{FF2B5EF4-FFF2-40B4-BE49-F238E27FC236}">
                <a16:creationId xmlns:a16="http://schemas.microsoft.com/office/drawing/2014/main" id="{92DC1D74-3AE6-B9E8-857A-D39E0C275D80}"/>
              </a:ext>
            </a:extLst>
          </p:cNvPr>
          <p:cNvSpPr>
            <a:spLocks noGrp="1"/>
          </p:cNvSpPr>
          <p:nvPr>
            <p:ph type="body" idx="12" hasCustomPrompt="1"/>
          </p:nvPr>
        </p:nvSpPr>
        <p:spPr>
          <a:xfrm>
            <a:off x="1604243" y="4868197"/>
            <a:ext cx="5347996" cy="275253"/>
          </a:xfrm>
        </p:spPr>
        <p:txBody>
          <a:bodyPr>
            <a:noAutofit/>
          </a:bodyPr>
          <a:lstStyle>
            <a:lvl1pPr marL="0" indent="0" algn="l">
              <a:lnSpc>
                <a:spcPct val="100000"/>
              </a:lnSpc>
              <a:buNone/>
              <a:defRPr sz="16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effectLst/>
              </a:rPr>
              <a:t>info@epph.co.uk</a:t>
            </a:r>
          </a:p>
        </p:txBody>
      </p:sp>
      <p:sp>
        <p:nvSpPr>
          <p:cNvPr id="6" name="Text Placeholder 2">
            <a:extLst>
              <a:ext uri="{FF2B5EF4-FFF2-40B4-BE49-F238E27FC236}">
                <a16:creationId xmlns:a16="http://schemas.microsoft.com/office/drawing/2014/main" id="{A5290306-EE58-887C-719C-E4BE4C430E50}"/>
              </a:ext>
            </a:extLst>
          </p:cNvPr>
          <p:cNvSpPr>
            <a:spLocks noGrp="1"/>
          </p:cNvSpPr>
          <p:nvPr>
            <p:ph type="body" idx="13" hasCustomPrompt="1"/>
          </p:nvPr>
        </p:nvSpPr>
        <p:spPr>
          <a:xfrm>
            <a:off x="1604243" y="5278180"/>
            <a:ext cx="5347996" cy="518294"/>
          </a:xfrm>
        </p:spPr>
        <p:txBody>
          <a:bodyPr>
            <a:noAutofit/>
          </a:bodyPr>
          <a:lstStyle>
            <a:lvl1pPr marL="0" indent="0" algn="l">
              <a:lnSpc>
                <a:spcPct val="100000"/>
              </a:lnSpc>
              <a:buNone/>
              <a:defRPr sz="1600" b="1">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b="0" i="0" dirty="0">
                <a:solidFill>
                  <a:srgbClr val="FFFFFF"/>
                </a:solidFill>
                <a:effectLst/>
                <a:latin typeface="Roboto" panose="02000000000000000000" pitchFamily="2" charset="0"/>
              </a:rPr>
              <a:t>Units 20-21 Riverside Industrial Park, Rapier Street, Ipswich, Suffolk IP2 8JX </a:t>
            </a:r>
            <a:endParaRPr lang="en-GB" dirty="0">
              <a:effectLst/>
            </a:endParaRPr>
          </a:p>
        </p:txBody>
      </p:sp>
      <p:pic>
        <p:nvPicPr>
          <p:cNvPr id="9" name="Picture 8" descr="A blue circle with a black cell phone&#10;&#10;Description automatically generated">
            <a:extLst>
              <a:ext uri="{FF2B5EF4-FFF2-40B4-BE49-F238E27FC236}">
                <a16:creationId xmlns:a16="http://schemas.microsoft.com/office/drawing/2014/main" id="{F52465C0-9A11-4295-8E2C-EC9B0530A2B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09210" y="4483564"/>
            <a:ext cx="275253" cy="275253"/>
          </a:xfrm>
          <a:prstGeom prst="rect">
            <a:avLst/>
          </a:prstGeom>
        </p:spPr>
      </p:pic>
      <p:pic>
        <p:nvPicPr>
          <p:cNvPr id="11" name="Picture 10" descr="A blue and black pin in a circle&#10;&#10;Description automatically generated">
            <a:extLst>
              <a:ext uri="{FF2B5EF4-FFF2-40B4-BE49-F238E27FC236}">
                <a16:creationId xmlns:a16="http://schemas.microsoft.com/office/drawing/2014/main" id="{197306E8-B490-D5F9-BE6F-9FC14DF21E7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209209" y="5278180"/>
            <a:ext cx="275253" cy="275426"/>
          </a:xfrm>
          <a:prstGeom prst="rect">
            <a:avLst/>
          </a:prstGeom>
        </p:spPr>
      </p:pic>
      <p:pic>
        <p:nvPicPr>
          <p:cNvPr id="13" name="Picture 12" descr="A blue circle with a black circle and a black circle with a black circle and a black circle with a black circle and a black circle with a black circle and a black circle with a black circle&#10;&#10;Description automatically generated">
            <a:extLst>
              <a:ext uri="{FF2B5EF4-FFF2-40B4-BE49-F238E27FC236}">
                <a16:creationId xmlns:a16="http://schemas.microsoft.com/office/drawing/2014/main" id="{AAC1D4AC-B1F5-8E78-D0D4-CB2C037BC5B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92763" y="4868197"/>
            <a:ext cx="294208" cy="294381"/>
          </a:xfrm>
          <a:prstGeom prst="rect">
            <a:avLst/>
          </a:prstGeom>
        </p:spPr>
      </p:pic>
    </p:spTree>
    <p:extLst>
      <p:ext uri="{BB962C8B-B14F-4D97-AF65-F5344CB8AC3E}">
        <p14:creationId xmlns:p14="http://schemas.microsoft.com/office/powerpoint/2010/main" val="452695797"/>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0" b="0" i="0">
                <a:solidFill>
                  <a:srgbClr val="464233"/>
                </a:solidFill>
                <a:latin typeface="Tw Cen MT Condensed"/>
                <a:cs typeface="Tw Cen MT Condensed"/>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0" b="0" i="0">
                <a:solidFill>
                  <a:srgbClr val="464233"/>
                </a:solidFill>
                <a:latin typeface="Tw Cen MT Condensed"/>
                <a:cs typeface="Tw Cen MT Condense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0858854"/>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8395522"/>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000" b="0" i="0">
                <a:solidFill>
                  <a:srgbClr val="464233"/>
                </a:solidFill>
                <a:latin typeface="Tw Cen MT Condensed"/>
                <a:cs typeface="Tw Cen MT Condense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age v1">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AFDCBC-A030-4F19-D6B2-55AC7D6D620A}"/>
              </a:ext>
            </a:extLst>
          </p:cNvPr>
          <p:cNvSpPr>
            <a:spLocks noGrp="1"/>
          </p:cNvSpPr>
          <p:nvPr>
            <p:ph type="title" hasCustomPrompt="1"/>
          </p:nvPr>
        </p:nvSpPr>
        <p:spPr>
          <a:xfrm>
            <a:off x="1020706" y="2727778"/>
            <a:ext cx="10155294" cy="420372"/>
          </a:xfrm>
        </p:spPr>
        <p:txBody>
          <a:bodyPr/>
          <a:lstStyle>
            <a:lvl1pPr>
              <a:defRPr sz="5000">
                <a:solidFill>
                  <a:schemeClr val="accent2"/>
                </a:solidFill>
                <a:latin typeface="+mj-lt"/>
                <a:ea typeface="Lato" panose="020F0502020204030203" pitchFamily="34" charset="0"/>
                <a:cs typeface="Aharoni" panose="02010803020104030203" pitchFamily="2" charset="-79"/>
              </a:defRPr>
            </a:lvl1pPr>
          </a:lstStyle>
          <a:p>
            <a:r>
              <a:rPr lang="en-GB" dirty="0"/>
              <a:t>Presentation Title</a:t>
            </a:r>
          </a:p>
        </p:txBody>
      </p:sp>
      <p:sp>
        <p:nvSpPr>
          <p:cNvPr id="7" name="Text Placeholder 6">
            <a:extLst>
              <a:ext uri="{FF2B5EF4-FFF2-40B4-BE49-F238E27FC236}">
                <a16:creationId xmlns:a16="http://schemas.microsoft.com/office/drawing/2014/main" id="{A44EB308-D4E9-2878-0050-18EAD64C19AD}"/>
              </a:ext>
            </a:extLst>
          </p:cNvPr>
          <p:cNvSpPr>
            <a:spLocks noGrp="1"/>
          </p:cNvSpPr>
          <p:nvPr>
            <p:ph type="body" sz="quarter" idx="10" hasCustomPrompt="1"/>
          </p:nvPr>
        </p:nvSpPr>
        <p:spPr>
          <a:xfrm>
            <a:off x="1020706" y="3335997"/>
            <a:ext cx="10155294" cy="347729"/>
          </a:xfrm>
        </p:spPr>
        <p:txBody>
          <a:bodyPr>
            <a:noAutofit/>
          </a:bodyPr>
          <a:lstStyle>
            <a:lvl1pPr marL="0" indent="0">
              <a:buNone/>
              <a:defRPr sz="3000">
                <a:solidFill>
                  <a:schemeClr val="accent2"/>
                </a:solidFill>
              </a:defRPr>
            </a:lvl1pPr>
          </a:lstStyle>
          <a:p>
            <a:pPr lvl="0"/>
            <a:r>
              <a:rPr lang="en-US" dirty="0"/>
              <a:t>Subtitle 13.02.2024</a:t>
            </a:r>
            <a:endParaRPr lang="en-GB" dirty="0"/>
          </a:p>
        </p:txBody>
      </p:sp>
      <p:pic>
        <p:nvPicPr>
          <p:cNvPr id="2" name="Picture 1" descr="A blue and white logo&#10;&#10;Description automatically generated">
            <a:extLst>
              <a:ext uri="{FF2B5EF4-FFF2-40B4-BE49-F238E27FC236}">
                <a16:creationId xmlns:a16="http://schemas.microsoft.com/office/drawing/2014/main" id="{79FF32FD-64AC-6FB2-BB83-7A3B332AD9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20776" y="5678697"/>
            <a:ext cx="1823061" cy="804509"/>
          </a:xfrm>
          <a:prstGeom prst="rect">
            <a:avLst/>
          </a:prstGeom>
        </p:spPr>
      </p:pic>
      <p:sp>
        <p:nvSpPr>
          <p:cNvPr id="14" name="Text Placeholder 2">
            <a:extLst>
              <a:ext uri="{FF2B5EF4-FFF2-40B4-BE49-F238E27FC236}">
                <a16:creationId xmlns:a16="http://schemas.microsoft.com/office/drawing/2014/main" id="{F034DA3A-355E-B657-2551-9B9689DFD2E7}"/>
              </a:ext>
            </a:extLst>
          </p:cNvPr>
          <p:cNvSpPr>
            <a:spLocks noGrp="1"/>
          </p:cNvSpPr>
          <p:nvPr>
            <p:ph type="body" idx="30" hasCustomPrompt="1"/>
          </p:nvPr>
        </p:nvSpPr>
        <p:spPr>
          <a:xfrm>
            <a:off x="1020706" y="3871572"/>
            <a:ext cx="5075294" cy="733085"/>
          </a:xfrm>
        </p:spPr>
        <p:txBody>
          <a:bodyPr>
            <a:noAutofit/>
          </a:bodyPr>
          <a:lstStyle>
            <a:lvl1pPr marL="0" indent="0" algn="l">
              <a:lnSpc>
                <a:spcPct val="100000"/>
              </a:lnSpc>
              <a:buNone/>
              <a:defRPr sz="16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effectLst/>
              </a:rPr>
              <a:t>Lorem ipsum </a:t>
            </a:r>
            <a:r>
              <a:rPr lang="en-GB" dirty="0" err="1">
                <a:effectLst/>
              </a:rPr>
              <a:t>dolor</a:t>
            </a:r>
            <a:r>
              <a:rPr lang="en-GB" dirty="0">
                <a:effectLst/>
              </a:rPr>
              <a:t> sit </a:t>
            </a:r>
            <a:r>
              <a:rPr lang="en-GB" dirty="0" err="1">
                <a:effectLst/>
              </a:rPr>
              <a:t>amet</a:t>
            </a:r>
            <a:r>
              <a:rPr lang="en-GB" dirty="0">
                <a:effectLst/>
              </a:rPr>
              <a:t>, </a:t>
            </a:r>
            <a:r>
              <a:rPr lang="en-GB" dirty="0" err="1">
                <a:effectLst/>
              </a:rPr>
              <a:t>consectetur</a:t>
            </a:r>
            <a:r>
              <a:rPr lang="en-GB" dirty="0">
                <a:effectLst/>
              </a:rPr>
              <a:t> </a:t>
            </a:r>
            <a:r>
              <a:rPr lang="en-GB" dirty="0" err="1">
                <a:effectLst/>
              </a:rPr>
              <a:t>adipiscing</a:t>
            </a:r>
            <a:r>
              <a:rPr lang="en-GB" dirty="0">
                <a:effectLst/>
              </a:rPr>
              <a:t> </a:t>
            </a:r>
            <a:r>
              <a:rPr lang="en-GB" dirty="0" err="1">
                <a:effectLst/>
              </a:rPr>
              <a:t>elit</a:t>
            </a:r>
            <a:r>
              <a:rPr lang="en-GB" dirty="0">
                <a:effectLst/>
              </a:rPr>
              <a:t>, </a:t>
            </a:r>
            <a:r>
              <a:rPr lang="en-GB" dirty="0" err="1">
                <a:effectLst/>
              </a:rPr>
              <a:t>sed</a:t>
            </a:r>
            <a:r>
              <a:rPr lang="en-GB" dirty="0">
                <a:effectLst/>
              </a:rPr>
              <a:t> do </a:t>
            </a:r>
            <a:r>
              <a:rPr lang="en-GB" dirty="0" err="1">
                <a:effectLst/>
              </a:rPr>
              <a:t>eiusmod</a:t>
            </a:r>
            <a:r>
              <a:rPr lang="en-GB" dirty="0">
                <a:effectLst/>
              </a:rPr>
              <a:t> </a:t>
            </a:r>
            <a:r>
              <a:rPr lang="en-GB" dirty="0" err="1">
                <a:effectLst/>
              </a:rPr>
              <a:t>tempor</a:t>
            </a:r>
            <a:r>
              <a:rPr lang="en-GB" dirty="0">
                <a:effectLst/>
              </a:rPr>
              <a:t> </a:t>
            </a:r>
            <a:r>
              <a:rPr lang="en-GB" dirty="0" err="1">
                <a:effectLst/>
              </a:rPr>
              <a:t>incididunt</a:t>
            </a:r>
            <a:r>
              <a:rPr lang="en-GB" dirty="0">
                <a:effectLst/>
              </a:rPr>
              <a:t> </a:t>
            </a:r>
            <a:r>
              <a:rPr lang="en-GB" dirty="0" err="1">
                <a:effectLst/>
              </a:rPr>
              <a:t>ut</a:t>
            </a:r>
            <a:r>
              <a:rPr lang="en-GB" dirty="0">
                <a:effectLst/>
              </a:rPr>
              <a:t> labore et dolore magna </a:t>
            </a:r>
            <a:r>
              <a:rPr lang="en-GB" dirty="0" err="1">
                <a:effectLst/>
              </a:rPr>
              <a:t>aliqua</a:t>
            </a:r>
            <a:r>
              <a:rPr lang="en-GB" dirty="0">
                <a:effectLst/>
              </a:rPr>
              <a:t>. </a:t>
            </a:r>
          </a:p>
        </p:txBody>
      </p:sp>
    </p:spTree>
    <p:extLst>
      <p:ext uri="{BB962C8B-B14F-4D97-AF65-F5344CB8AC3E}">
        <p14:creationId xmlns:p14="http://schemas.microsoft.com/office/powerpoint/2010/main" val="3914055083"/>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age v2">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AFDCBC-A030-4F19-D6B2-55AC7D6D620A}"/>
              </a:ext>
            </a:extLst>
          </p:cNvPr>
          <p:cNvSpPr>
            <a:spLocks noGrp="1"/>
          </p:cNvSpPr>
          <p:nvPr>
            <p:ph type="title" hasCustomPrompt="1"/>
          </p:nvPr>
        </p:nvSpPr>
        <p:spPr>
          <a:xfrm>
            <a:off x="1020706" y="2727778"/>
            <a:ext cx="10155294" cy="420372"/>
          </a:xfrm>
        </p:spPr>
        <p:txBody>
          <a:bodyPr/>
          <a:lstStyle>
            <a:lvl1pPr>
              <a:defRPr sz="5000">
                <a:solidFill>
                  <a:schemeClr val="accent2"/>
                </a:solidFill>
                <a:latin typeface="+mj-lt"/>
                <a:ea typeface="Lato" panose="020F0502020204030203" pitchFamily="34" charset="0"/>
                <a:cs typeface="Aharoni" panose="02010803020104030203" pitchFamily="2" charset="-79"/>
              </a:defRPr>
            </a:lvl1pPr>
          </a:lstStyle>
          <a:p>
            <a:r>
              <a:rPr lang="en-GB" dirty="0"/>
              <a:t>Presentation Title</a:t>
            </a:r>
          </a:p>
        </p:txBody>
      </p:sp>
      <p:sp>
        <p:nvSpPr>
          <p:cNvPr id="7" name="Text Placeholder 6">
            <a:extLst>
              <a:ext uri="{FF2B5EF4-FFF2-40B4-BE49-F238E27FC236}">
                <a16:creationId xmlns:a16="http://schemas.microsoft.com/office/drawing/2014/main" id="{A44EB308-D4E9-2878-0050-18EAD64C19AD}"/>
              </a:ext>
            </a:extLst>
          </p:cNvPr>
          <p:cNvSpPr>
            <a:spLocks noGrp="1"/>
          </p:cNvSpPr>
          <p:nvPr>
            <p:ph type="body" sz="quarter" idx="10" hasCustomPrompt="1"/>
          </p:nvPr>
        </p:nvSpPr>
        <p:spPr>
          <a:xfrm>
            <a:off x="1020706" y="3335997"/>
            <a:ext cx="10155294" cy="347729"/>
          </a:xfrm>
        </p:spPr>
        <p:txBody>
          <a:bodyPr>
            <a:noAutofit/>
          </a:bodyPr>
          <a:lstStyle>
            <a:lvl1pPr marL="0" indent="0">
              <a:buNone/>
              <a:defRPr sz="3000">
                <a:solidFill>
                  <a:schemeClr val="accent2"/>
                </a:solidFill>
              </a:defRPr>
            </a:lvl1pPr>
          </a:lstStyle>
          <a:p>
            <a:pPr lvl="0"/>
            <a:r>
              <a:rPr lang="en-US" dirty="0"/>
              <a:t>Subtitle 13.02.2024</a:t>
            </a:r>
            <a:endParaRPr lang="en-GB" dirty="0"/>
          </a:p>
        </p:txBody>
      </p:sp>
      <p:pic>
        <p:nvPicPr>
          <p:cNvPr id="2" name="Picture 1" descr="A blue and white logo&#10;&#10;Description automatically generated">
            <a:extLst>
              <a:ext uri="{FF2B5EF4-FFF2-40B4-BE49-F238E27FC236}">
                <a16:creationId xmlns:a16="http://schemas.microsoft.com/office/drawing/2014/main" id="{79FF32FD-64AC-6FB2-BB83-7A3B332AD9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59965" y="5678697"/>
            <a:ext cx="1823061" cy="804509"/>
          </a:xfrm>
          <a:prstGeom prst="rect">
            <a:avLst/>
          </a:prstGeom>
        </p:spPr>
      </p:pic>
      <p:sp>
        <p:nvSpPr>
          <p:cNvPr id="14" name="Text Placeholder 2">
            <a:extLst>
              <a:ext uri="{FF2B5EF4-FFF2-40B4-BE49-F238E27FC236}">
                <a16:creationId xmlns:a16="http://schemas.microsoft.com/office/drawing/2014/main" id="{F034DA3A-355E-B657-2551-9B9689DFD2E7}"/>
              </a:ext>
            </a:extLst>
          </p:cNvPr>
          <p:cNvSpPr>
            <a:spLocks noGrp="1"/>
          </p:cNvSpPr>
          <p:nvPr>
            <p:ph type="body" idx="30" hasCustomPrompt="1"/>
          </p:nvPr>
        </p:nvSpPr>
        <p:spPr>
          <a:xfrm>
            <a:off x="1020706" y="3871572"/>
            <a:ext cx="5075294" cy="733085"/>
          </a:xfrm>
        </p:spPr>
        <p:txBody>
          <a:bodyPr>
            <a:noAutofit/>
          </a:bodyPr>
          <a:lstStyle>
            <a:lvl1pPr marL="0" indent="0" algn="l">
              <a:lnSpc>
                <a:spcPct val="100000"/>
              </a:lnSpc>
              <a:buNone/>
              <a:defRPr sz="16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effectLst/>
              </a:rPr>
              <a:t>Lorem ipsum </a:t>
            </a:r>
            <a:r>
              <a:rPr lang="en-GB" dirty="0" err="1">
                <a:effectLst/>
              </a:rPr>
              <a:t>dolor</a:t>
            </a:r>
            <a:r>
              <a:rPr lang="en-GB" dirty="0">
                <a:effectLst/>
              </a:rPr>
              <a:t> sit </a:t>
            </a:r>
            <a:r>
              <a:rPr lang="en-GB" dirty="0" err="1">
                <a:effectLst/>
              </a:rPr>
              <a:t>amet</a:t>
            </a:r>
            <a:r>
              <a:rPr lang="en-GB" dirty="0">
                <a:effectLst/>
              </a:rPr>
              <a:t>, </a:t>
            </a:r>
            <a:r>
              <a:rPr lang="en-GB" dirty="0" err="1">
                <a:effectLst/>
              </a:rPr>
              <a:t>consectetur</a:t>
            </a:r>
            <a:r>
              <a:rPr lang="en-GB" dirty="0">
                <a:effectLst/>
              </a:rPr>
              <a:t> </a:t>
            </a:r>
            <a:r>
              <a:rPr lang="en-GB" dirty="0" err="1">
                <a:effectLst/>
              </a:rPr>
              <a:t>adipiscing</a:t>
            </a:r>
            <a:r>
              <a:rPr lang="en-GB" dirty="0">
                <a:effectLst/>
              </a:rPr>
              <a:t> </a:t>
            </a:r>
            <a:r>
              <a:rPr lang="en-GB" dirty="0" err="1">
                <a:effectLst/>
              </a:rPr>
              <a:t>elit</a:t>
            </a:r>
            <a:r>
              <a:rPr lang="en-GB" dirty="0">
                <a:effectLst/>
              </a:rPr>
              <a:t>, </a:t>
            </a:r>
            <a:r>
              <a:rPr lang="en-GB" dirty="0" err="1">
                <a:effectLst/>
              </a:rPr>
              <a:t>sed</a:t>
            </a:r>
            <a:r>
              <a:rPr lang="en-GB" dirty="0">
                <a:effectLst/>
              </a:rPr>
              <a:t> do </a:t>
            </a:r>
            <a:r>
              <a:rPr lang="en-GB" dirty="0" err="1">
                <a:effectLst/>
              </a:rPr>
              <a:t>eiusmod</a:t>
            </a:r>
            <a:r>
              <a:rPr lang="en-GB" dirty="0">
                <a:effectLst/>
              </a:rPr>
              <a:t> </a:t>
            </a:r>
            <a:r>
              <a:rPr lang="en-GB" dirty="0" err="1">
                <a:effectLst/>
              </a:rPr>
              <a:t>tempor</a:t>
            </a:r>
            <a:r>
              <a:rPr lang="en-GB" dirty="0">
                <a:effectLst/>
              </a:rPr>
              <a:t> </a:t>
            </a:r>
            <a:r>
              <a:rPr lang="en-GB" dirty="0" err="1">
                <a:effectLst/>
              </a:rPr>
              <a:t>incididunt</a:t>
            </a:r>
            <a:r>
              <a:rPr lang="en-GB" dirty="0">
                <a:effectLst/>
              </a:rPr>
              <a:t> </a:t>
            </a:r>
            <a:r>
              <a:rPr lang="en-GB" dirty="0" err="1">
                <a:effectLst/>
              </a:rPr>
              <a:t>ut</a:t>
            </a:r>
            <a:r>
              <a:rPr lang="en-GB" dirty="0">
                <a:effectLst/>
              </a:rPr>
              <a:t> labore et dolore magna </a:t>
            </a:r>
            <a:r>
              <a:rPr lang="en-GB" dirty="0" err="1">
                <a:effectLst/>
              </a:rPr>
              <a:t>aliqua</a:t>
            </a:r>
            <a:r>
              <a:rPr lang="en-GB" dirty="0">
                <a:effectLst/>
              </a:rPr>
              <a:t>. </a:t>
            </a:r>
          </a:p>
        </p:txBody>
      </p:sp>
    </p:spTree>
    <p:extLst>
      <p:ext uri="{BB962C8B-B14F-4D97-AF65-F5344CB8AC3E}">
        <p14:creationId xmlns:p14="http://schemas.microsoft.com/office/powerpoint/2010/main" val="2827626937"/>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o are we divider">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334A78FB-CDA1-523B-A3D3-C9577908A986}"/>
              </a:ext>
            </a:extLst>
          </p:cNvPr>
          <p:cNvSpPr txBox="1">
            <a:spLocks/>
          </p:cNvSpPr>
          <p:nvPr userDrawn="1"/>
        </p:nvSpPr>
        <p:spPr>
          <a:xfrm>
            <a:off x="7264751" y="3082752"/>
            <a:ext cx="4531008" cy="69249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5000" kern="1200">
                <a:solidFill>
                  <a:schemeClr val="accent2"/>
                </a:solidFill>
                <a:latin typeface="+mj-lt"/>
                <a:ea typeface="Lato" panose="020F0502020204030203" pitchFamily="34" charset="0"/>
                <a:cs typeface="Aharoni" panose="02010803020104030203" pitchFamily="2" charset="-79"/>
              </a:defRPr>
            </a:lvl1pPr>
          </a:lstStyle>
          <a:p>
            <a:r>
              <a:rPr lang="en-GB" dirty="0"/>
              <a:t>Who are we?</a:t>
            </a:r>
          </a:p>
        </p:txBody>
      </p:sp>
    </p:spTree>
    <p:extLst>
      <p:ext uri="{BB962C8B-B14F-4D97-AF65-F5344CB8AC3E}">
        <p14:creationId xmlns:p14="http://schemas.microsoft.com/office/powerpoint/2010/main" val="1571202705"/>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bout Us">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2B3FF3-A662-7954-0A25-C8084178AA38}"/>
              </a:ext>
            </a:extLst>
          </p:cNvPr>
          <p:cNvSpPr>
            <a:spLocks noGrp="1"/>
          </p:cNvSpPr>
          <p:nvPr>
            <p:ph type="body" idx="1" hasCustomPrompt="1"/>
          </p:nvPr>
        </p:nvSpPr>
        <p:spPr>
          <a:xfrm>
            <a:off x="6628686" y="2158197"/>
            <a:ext cx="4900268" cy="3280404"/>
          </a:xfrm>
        </p:spPr>
        <p:txBody>
          <a:bodyPr>
            <a:noAutofit/>
          </a:bodyPr>
          <a:lstStyle>
            <a:lvl1pPr marL="0" indent="0">
              <a:lnSpc>
                <a:spcPct val="100000"/>
              </a:lnSpc>
              <a:buNone/>
              <a:defRPr sz="16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b="0" i="0" dirty="0">
                <a:solidFill>
                  <a:srgbClr val="1F1F1F"/>
                </a:solidFill>
                <a:effectLst/>
                <a:latin typeface="Arial" panose="020B0604020202020204" pitchFamily="34" charset="0"/>
              </a:rPr>
              <a:t>Established in 2012 as a local plumbing and heating specialist, EPPH has blossomed into a comprehensive building services champion. Our unwavering dedication to exceptional customer service and building long-lasting relationships has fueled our journey, empowered by a team renowned for their expertise and unwavering commitment.</a:t>
            </a:r>
          </a:p>
          <a:p>
            <a:pPr lvl="0"/>
            <a:r>
              <a:rPr lang="en-US" b="0" i="0" dirty="0">
                <a:solidFill>
                  <a:srgbClr val="1F1F1F"/>
                </a:solidFill>
                <a:effectLst/>
                <a:latin typeface="Arial" panose="020B0604020202020204" pitchFamily="34" charset="0"/>
              </a:rPr>
              <a:t>Today, we proudly offer a comprehensive range of services encompassing air conditioning, drainage, electrical, PPM, and Full FM, serving as your one-stop shop for all your building service needs across the UK. From our southern base in East Anglia to our northern hub in Durham.</a:t>
            </a:r>
            <a:endParaRPr lang="en-GB" dirty="0"/>
          </a:p>
        </p:txBody>
      </p:sp>
      <p:sp>
        <p:nvSpPr>
          <p:cNvPr id="6" name="Title 1">
            <a:extLst>
              <a:ext uri="{FF2B5EF4-FFF2-40B4-BE49-F238E27FC236}">
                <a16:creationId xmlns:a16="http://schemas.microsoft.com/office/drawing/2014/main" id="{707D90E2-B2C0-4DA3-277A-CCA877B3ADB8}"/>
              </a:ext>
            </a:extLst>
          </p:cNvPr>
          <p:cNvSpPr>
            <a:spLocks noGrp="1"/>
          </p:cNvSpPr>
          <p:nvPr>
            <p:ph type="title" hasCustomPrompt="1"/>
          </p:nvPr>
        </p:nvSpPr>
        <p:spPr>
          <a:xfrm>
            <a:off x="6628686" y="1559365"/>
            <a:ext cx="4193888" cy="346249"/>
          </a:xfrm>
        </p:spPr>
        <p:txBody>
          <a:bodyPr/>
          <a:lstStyle>
            <a:lvl1pPr>
              <a:defRPr sz="2500"/>
            </a:lvl1pPr>
          </a:lstStyle>
          <a:p>
            <a:r>
              <a:rPr lang="nb-NO" dirty="0"/>
              <a:t>Company History</a:t>
            </a:r>
            <a:endParaRPr lang="en-GB" dirty="0"/>
          </a:p>
        </p:txBody>
      </p:sp>
      <p:pic>
        <p:nvPicPr>
          <p:cNvPr id="18" name="Picture 17" descr="A logo with text on it&#10;&#10;Description automatically generated">
            <a:extLst>
              <a:ext uri="{FF2B5EF4-FFF2-40B4-BE49-F238E27FC236}">
                <a16:creationId xmlns:a16="http://schemas.microsoft.com/office/drawing/2014/main" id="{24B8C2EC-2963-82E7-AC36-991BC508B67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4904" t="13392" r="9210" b="13008"/>
          <a:stretch/>
        </p:blipFill>
        <p:spPr>
          <a:xfrm>
            <a:off x="10648858" y="5576570"/>
            <a:ext cx="1084217" cy="1051560"/>
          </a:xfrm>
          <a:prstGeom prst="rect">
            <a:avLst/>
          </a:prstGeom>
        </p:spPr>
      </p:pic>
      <p:sp>
        <p:nvSpPr>
          <p:cNvPr id="8" name="Picture Placeholder 6">
            <a:extLst>
              <a:ext uri="{FF2B5EF4-FFF2-40B4-BE49-F238E27FC236}">
                <a16:creationId xmlns:a16="http://schemas.microsoft.com/office/drawing/2014/main" id="{0EB86243-1276-1B93-AB77-4D3C0E241B94}"/>
              </a:ext>
            </a:extLst>
          </p:cNvPr>
          <p:cNvSpPr>
            <a:spLocks noGrp="1"/>
          </p:cNvSpPr>
          <p:nvPr>
            <p:ph type="pic" sz="quarter" idx="38"/>
          </p:nvPr>
        </p:nvSpPr>
        <p:spPr>
          <a:xfrm>
            <a:off x="383383" y="815975"/>
            <a:ext cx="5602287" cy="5286375"/>
          </a:xfrm>
        </p:spPr>
        <p:txBody>
          <a:bodyPr>
            <a:normAutofit/>
          </a:bodyPr>
          <a:lstStyle>
            <a:lvl1pPr>
              <a:defRPr sz="1600">
                <a:solidFill>
                  <a:schemeClr val="tx1"/>
                </a:solidFill>
              </a:defRPr>
            </a:lvl1pPr>
          </a:lstStyle>
          <a:p>
            <a:r>
              <a:rPr lang="en-US"/>
              <a:t>Click icon to add picture</a:t>
            </a:r>
            <a:endParaRPr lang="en-GB" dirty="0"/>
          </a:p>
        </p:txBody>
      </p:sp>
    </p:spTree>
    <p:extLst>
      <p:ext uri="{BB962C8B-B14F-4D97-AF65-F5344CB8AC3E}">
        <p14:creationId xmlns:p14="http://schemas.microsoft.com/office/powerpoint/2010/main" val="2779193998"/>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62380" y="826388"/>
            <a:ext cx="0" cy="914400"/>
          </a:xfrm>
          <a:custGeom>
            <a:avLst/>
            <a:gdLst/>
            <a:ahLst/>
            <a:cxnLst/>
            <a:rect l="l" t="t" r="r" b="b"/>
            <a:pathLst>
              <a:path h="914400">
                <a:moveTo>
                  <a:pt x="0" y="914400"/>
                </a:moveTo>
                <a:lnTo>
                  <a:pt x="0" y="0"/>
                </a:lnTo>
              </a:path>
            </a:pathLst>
          </a:custGeom>
          <a:ln w="19050">
            <a:solidFill>
              <a:srgbClr val="9CBDBC"/>
            </a:solidFill>
          </a:ln>
        </p:spPr>
        <p:txBody>
          <a:bodyPr wrap="square" lIns="0" tIns="0" rIns="0" bIns="0" rtlCol="0"/>
          <a:lstStyle/>
          <a:p>
            <a:endParaRPr/>
          </a:p>
        </p:txBody>
      </p:sp>
      <p:sp>
        <p:nvSpPr>
          <p:cNvPr id="2" name="Holder 2"/>
          <p:cNvSpPr>
            <a:spLocks noGrp="1"/>
          </p:cNvSpPr>
          <p:nvPr>
            <p:ph type="title"/>
          </p:nvPr>
        </p:nvSpPr>
        <p:spPr>
          <a:xfrm>
            <a:off x="1102867" y="539611"/>
            <a:ext cx="10012045" cy="1731645"/>
          </a:xfrm>
          <a:prstGeom prst="rect">
            <a:avLst/>
          </a:prstGeom>
        </p:spPr>
        <p:txBody>
          <a:bodyPr wrap="square" lIns="0" tIns="0" rIns="0" bIns="0">
            <a:spAutoFit/>
          </a:bodyPr>
          <a:lstStyle>
            <a:lvl1pPr>
              <a:defRPr sz="5000" b="0" i="0">
                <a:solidFill>
                  <a:srgbClr val="464233"/>
                </a:solidFill>
                <a:latin typeface="Tw Cen MT Condensed"/>
                <a:cs typeface="Tw Cen MT Condensed"/>
              </a:defRPr>
            </a:lvl1pPr>
          </a:lstStyle>
          <a:p>
            <a:endParaRPr/>
          </a:p>
        </p:txBody>
      </p:sp>
      <p:sp>
        <p:nvSpPr>
          <p:cNvPr id="3" name="Holder 3"/>
          <p:cNvSpPr>
            <a:spLocks noGrp="1"/>
          </p:cNvSpPr>
          <p:nvPr>
            <p:ph type="body" idx="1"/>
          </p:nvPr>
        </p:nvSpPr>
        <p:spPr>
          <a:xfrm>
            <a:off x="1102867" y="2519679"/>
            <a:ext cx="10206990" cy="2494915"/>
          </a:xfrm>
          <a:prstGeom prst="rect">
            <a:avLst/>
          </a:prstGeom>
        </p:spPr>
        <p:txBody>
          <a:bodyPr wrap="square" lIns="0" tIns="0" rIns="0" bIns="0">
            <a:spAutoFit/>
          </a:bodyPr>
          <a:lstStyle>
            <a:lvl1pPr>
              <a:defRPr sz="1800" b="0" i="0">
                <a:solidFill>
                  <a:srgbClr val="2D2B20"/>
                </a:solidFill>
                <a:latin typeface="Tw Cen MT"/>
                <a:cs typeface="Tw Cen MT"/>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8/20/2025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B385E1-47CC-79B5-E2B9-1BFC654232B0}"/>
              </a:ext>
            </a:extLst>
          </p:cNvPr>
          <p:cNvSpPr>
            <a:spLocks noGrp="1"/>
          </p:cNvSpPr>
          <p:nvPr>
            <p:ph type="title"/>
          </p:nvPr>
        </p:nvSpPr>
        <p:spPr>
          <a:xfrm>
            <a:off x="838200" y="1459620"/>
            <a:ext cx="10515600" cy="609398"/>
          </a:xfrm>
          <a:prstGeom prst="rect">
            <a:avLst/>
          </a:prstGeom>
        </p:spPr>
        <p:txBody>
          <a:bodyPr vert="horz" lIns="0" tIns="0" rIns="0" bIns="0" rtlCol="0" anchor="ctr">
            <a:spAutoFit/>
          </a:bodyPr>
          <a:lstStyle/>
          <a:p>
            <a:r>
              <a:rPr lang="en-US" dirty="0"/>
              <a:t>Master title style</a:t>
            </a:r>
            <a:endParaRPr lang="en-GB" dirty="0"/>
          </a:p>
        </p:txBody>
      </p:sp>
      <p:sp>
        <p:nvSpPr>
          <p:cNvPr id="3" name="Text Placeholder 2">
            <a:extLst>
              <a:ext uri="{FF2B5EF4-FFF2-40B4-BE49-F238E27FC236}">
                <a16:creationId xmlns:a16="http://schemas.microsoft.com/office/drawing/2014/main" id="{DC89CB2D-342E-AD5C-CF17-309A9B5AE45C}"/>
              </a:ext>
            </a:extLst>
          </p:cNvPr>
          <p:cNvSpPr>
            <a:spLocks noGrp="1"/>
          </p:cNvSpPr>
          <p:nvPr>
            <p:ph type="body" idx="1"/>
          </p:nvPr>
        </p:nvSpPr>
        <p:spPr>
          <a:xfrm>
            <a:off x="838200" y="2120482"/>
            <a:ext cx="10515600" cy="3063222"/>
          </a:xfrm>
          <a:prstGeom prst="rect">
            <a:avLst/>
          </a:prstGeom>
        </p:spPr>
        <p:txBody>
          <a:bodyPr vert="horz" lIns="0" tIns="0" rIns="0" bIns="0" rtlCol="0">
            <a:normAutofit/>
          </a:bodyPr>
          <a:lstStyle/>
          <a:p>
            <a:pPr lvl="1"/>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2120460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Lst>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hf sldNum="0" hdr="0" ftr="0" dt="0"/>
  <p:txStyles>
    <p:title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accent2"/>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3000" kern="1200">
          <a:solidFill>
            <a:schemeClr val="accent2"/>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bg2"/>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1.png"/><Relationship Id="rId7"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1.png"/><Relationship Id="rId7"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1.png"/><Relationship Id="rId7"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41.png"/><Relationship Id="rId7" Type="http://schemas.openxmlformats.org/officeDocument/2006/relationships/image" Target="../media/image6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64.emf"/><Relationship Id="rId7" Type="http://schemas.openxmlformats.org/officeDocument/2006/relationships/image" Target="../media/image43.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image" Target="../media/image41.pn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70.png"/><Relationship Id="rId4" Type="http://schemas.openxmlformats.org/officeDocument/2006/relationships/image" Target="../media/image69.jpeg"/></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mailto:info@epph.co.uk" TargetMode="External"/><Relationship Id="rId2" Type="http://schemas.openxmlformats.org/officeDocument/2006/relationships/image" Target="../media/image77.jpg"/><Relationship Id="rId1" Type="http://schemas.openxmlformats.org/officeDocument/2006/relationships/slideLayout" Target="../slideLayouts/slideLayout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image" Target="../media/image27.png"/><Relationship Id="rId7" Type="http://schemas.openxmlformats.org/officeDocument/2006/relationships/image" Target="../media/image32.jpeg"/><Relationship Id="rId12"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8.png"/><Relationship Id="rId9" Type="http://schemas.openxmlformats.org/officeDocument/2006/relationships/image" Target="../media/image34.jpeg"/><Relationship Id="rId14" Type="http://schemas.openxmlformats.org/officeDocument/2006/relationships/image" Target="../media/image39.jpeg"/></Relationships>
</file>

<file path=ppt/slides/_rels/slide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715922" y="3018503"/>
            <a:ext cx="6544414" cy="781624"/>
          </a:xfrm>
          <a:prstGeom prst="rect">
            <a:avLst/>
          </a:prstGeom>
        </p:spPr>
        <p:txBody>
          <a:bodyPr vert="horz" wrap="square" lIns="0" tIns="12065" rIns="0" bIns="0" rtlCol="0">
            <a:spAutoFit/>
          </a:bodyPr>
          <a:lstStyle/>
          <a:p>
            <a:pPr marL="12700">
              <a:lnSpc>
                <a:spcPct val="100000"/>
              </a:lnSpc>
              <a:spcBef>
                <a:spcPts val="95"/>
              </a:spcBef>
            </a:pPr>
            <a:r>
              <a:rPr lang="en-GB" b="1">
                <a:solidFill>
                  <a:schemeClr val="accent4"/>
                </a:solidFill>
                <a:latin typeface="Arial Nova" panose="020B0504020202020204" pitchFamily="34" charset="0"/>
                <a:cs typeface="Arial"/>
              </a:rPr>
              <a:t>Company Overview</a:t>
            </a:r>
            <a:endParaRPr b="1" spc="35">
              <a:solidFill>
                <a:schemeClr val="accent4"/>
              </a:solidFill>
              <a:latin typeface="Arial Nova" panose="020B0504020202020204" pitchFamily="34" charset="0"/>
              <a:cs typeface="Arial"/>
            </a:endParaRPr>
          </a:p>
        </p:txBody>
      </p:sp>
      <p:sp>
        <p:nvSpPr>
          <p:cNvPr id="3" name="object 3"/>
          <p:cNvSpPr txBox="1"/>
          <p:nvPr/>
        </p:nvSpPr>
        <p:spPr>
          <a:xfrm>
            <a:off x="2234308" y="3754294"/>
            <a:ext cx="2802890" cy="782265"/>
          </a:xfrm>
          <a:prstGeom prst="rect">
            <a:avLst/>
          </a:prstGeom>
        </p:spPr>
        <p:txBody>
          <a:bodyPr vert="horz" wrap="square" lIns="0" tIns="12700" rIns="0" bIns="0" rtlCol="0">
            <a:spAutoFit/>
          </a:bodyPr>
          <a:lstStyle/>
          <a:p>
            <a:pPr marL="38100" algn="ctr">
              <a:lnSpc>
                <a:spcPct val="100000"/>
              </a:lnSpc>
              <a:spcBef>
                <a:spcPts val="100"/>
              </a:spcBef>
            </a:pPr>
            <a:r>
              <a:rPr sz="5000" b="1" spc="-20" dirty="0">
                <a:solidFill>
                  <a:schemeClr val="accent4"/>
                </a:solidFill>
                <a:latin typeface="Arial Nova" panose="020B0504020202020204" pitchFamily="34" charset="0"/>
                <a:cs typeface="Arial"/>
              </a:rPr>
              <a:t>202</a:t>
            </a:r>
            <a:r>
              <a:rPr lang="en-GB" sz="5000" b="1" spc="-20" dirty="0">
                <a:solidFill>
                  <a:schemeClr val="accent4"/>
                </a:solidFill>
                <a:latin typeface="Arial Nova" panose="020B0504020202020204" pitchFamily="34" charset="0"/>
                <a:cs typeface="Arial"/>
              </a:rPr>
              <a:t>5</a:t>
            </a:r>
            <a:endParaRPr sz="5000" b="1" dirty="0">
              <a:solidFill>
                <a:schemeClr val="accent4"/>
              </a:solidFill>
              <a:latin typeface="Arial Nova" panose="020B0504020202020204" pitchFamily="34" charset="0"/>
              <a:cs typeface="Arial"/>
            </a:endParaRPr>
          </a:p>
        </p:txBody>
      </p:sp>
      <p:pic>
        <p:nvPicPr>
          <p:cNvPr id="9" name="Picture 8" descr="A blue and black logo&#10;&#10;Description automatically generated">
            <a:extLst>
              <a:ext uri="{FF2B5EF4-FFF2-40B4-BE49-F238E27FC236}">
                <a16:creationId xmlns:a16="http://schemas.microsoft.com/office/drawing/2014/main" id="{AD7B902E-E499-E72E-A543-308E2D116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650039"/>
            <a:ext cx="4525182" cy="2590800"/>
          </a:xfrm>
          <a:prstGeom prst="rect">
            <a:avLst/>
          </a:prstGeom>
        </p:spPr>
      </p:pic>
      <p:pic>
        <p:nvPicPr>
          <p:cNvPr id="4" name="object 5">
            <a:extLst>
              <a:ext uri="{FF2B5EF4-FFF2-40B4-BE49-F238E27FC236}">
                <a16:creationId xmlns:a16="http://schemas.microsoft.com/office/drawing/2014/main" id="{975673FD-5263-0825-A33A-BA1B23FEDADE}"/>
              </a:ext>
            </a:extLst>
          </p:cNvPr>
          <p:cNvPicPr/>
          <p:nvPr/>
        </p:nvPicPr>
        <p:blipFill>
          <a:blip r:embed="rId4" cstate="print"/>
          <a:stretch>
            <a:fillRect/>
          </a:stretch>
        </p:blipFill>
        <p:spPr>
          <a:xfrm>
            <a:off x="2773154" y="5172777"/>
            <a:ext cx="1725198" cy="436526"/>
          </a:xfrm>
          <a:prstGeom prst="rect">
            <a:avLst/>
          </a:prstGeom>
        </p:spPr>
      </p:pic>
      <p:sp>
        <p:nvSpPr>
          <p:cNvPr id="5" name="object 3">
            <a:extLst>
              <a:ext uri="{FF2B5EF4-FFF2-40B4-BE49-F238E27FC236}">
                <a16:creationId xmlns:a16="http://schemas.microsoft.com/office/drawing/2014/main" id="{93CC8331-EEB5-0B1E-724F-C054701163F6}"/>
              </a:ext>
            </a:extLst>
          </p:cNvPr>
          <p:cNvSpPr txBox="1"/>
          <p:nvPr/>
        </p:nvSpPr>
        <p:spPr>
          <a:xfrm>
            <a:off x="2303953" y="5706187"/>
            <a:ext cx="2802890" cy="289823"/>
          </a:xfrm>
          <a:prstGeom prst="rect">
            <a:avLst/>
          </a:prstGeom>
        </p:spPr>
        <p:txBody>
          <a:bodyPr vert="horz" wrap="square" lIns="0" tIns="12700" rIns="0" bIns="0" rtlCol="0" anchor="t">
            <a:spAutoFit/>
          </a:bodyPr>
          <a:lstStyle/>
          <a:p>
            <a:pPr marL="38100" algn="ctr">
              <a:spcBef>
                <a:spcPts val="100"/>
              </a:spcBef>
            </a:pPr>
            <a:r>
              <a:rPr lang="en-US" b="1" spc="-20" dirty="0">
                <a:solidFill>
                  <a:srgbClr val="006A4D"/>
                </a:solidFill>
                <a:latin typeface="Arial Nova"/>
                <a:cs typeface="Arial"/>
              </a:rPr>
              <a:t>Preferred Supplier Event</a:t>
            </a:r>
            <a:endParaRPr lang="en-US" b="1" dirty="0">
              <a:solidFill>
                <a:srgbClr val="006A4D"/>
              </a:solidFill>
              <a:latin typeface="Arial Nova"/>
              <a:cs typeface="Aria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64A4B-40FA-532D-D386-7F35D6E57A94}"/>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2B0E1519-72BB-F0C9-19FB-06ECCB952433}"/>
              </a:ext>
            </a:extLst>
          </p:cNvPr>
          <p:cNvPicPr/>
          <p:nvPr/>
        </p:nvPicPr>
        <p:blipFill>
          <a:blip r:embed="rId3" cstate="print"/>
          <a:stretch>
            <a:fillRect/>
          </a:stretch>
        </p:blipFill>
        <p:spPr>
          <a:xfrm>
            <a:off x="0" y="0"/>
            <a:ext cx="12192000" cy="6858000"/>
          </a:xfrm>
          <a:prstGeom prst="rect">
            <a:avLst/>
          </a:prstGeom>
        </p:spPr>
      </p:pic>
      <p:sp>
        <p:nvSpPr>
          <p:cNvPr id="22" name="Title 21">
            <a:extLst>
              <a:ext uri="{FF2B5EF4-FFF2-40B4-BE49-F238E27FC236}">
                <a16:creationId xmlns:a16="http://schemas.microsoft.com/office/drawing/2014/main" id="{7B494A5F-C0E2-0048-9AE9-4F02A5C8B04B}"/>
              </a:ext>
            </a:extLst>
          </p:cNvPr>
          <p:cNvSpPr>
            <a:spLocks noGrp="1"/>
          </p:cNvSpPr>
          <p:nvPr>
            <p:ph type="title"/>
          </p:nvPr>
        </p:nvSpPr>
        <p:spPr>
          <a:xfrm>
            <a:off x="548640" y="837632"/>
            <a:ext cx="12156357" cy="615553"/>
          </a:xfrm>
        </p:spPr>
        <p:txBody>
          <a:bodyPr/>
          <a:lstStyle/>
          <a:p>
            <a:pPr algn="ctr"/>
            <a:r>
              <a:rPr lang="en-GB" sz="4000" b="1" dirty="0">
                <a:solidFill>
                  <a:schemeClr val="accent4"/>
                </a:solidFill>
                <a:latin typeface="Arial Nova" panose="020B0504020202020204" pitchFamily="34" charset="0"/>
              </a:rPr>
              <a:t>Projects Division – Case Study</a:t>
            </a:r>
          </a:p>
        </p:txBody>
      </p:sp>
      <p:sp>
        <p:nvSpPr>
          <p:cNvPr id="3" name="TextBox 2">
            <a:extLst>
              <a:ext uri="{FF2B5EF4-FFF2-40B4-BE49-F238E27FC236}">
                <a16:creationId xmlns:a16="http://schemas.microsoft.com/office/drawing/2014/main" id="{62D56FAE-07BE-69AD-F84B-BC6A286D202C}"/>
              </a:ext>
            </a:extLst>
          </p:cNvPr>
          <p:cNvSpPr txBox="1"/>
          <p:nvPr/>
        </p:nvSpPr>
        <p:spPr>
          <a:xfrm>
            <a:off x="206248" y="1822301"/>
            <a:ext cx="5399024" cy="5109091"/>
          </a:xfrm>
          <a:prstGeom prst="rect">
            <a:avLst/>
          </a:prstGeom>
          <a:noFill/>
        </p:spPr>
        <p:txBody>
          <a:bodyPr wrap="square" lIns="91440" tIns="45720" rIns="91440" bIns="45720" rtlCol="0" anchor="t">
            <a:spAutoFit/>
          </a:bodyPr>
          <a:lstStyle/>
          <a:p>
            <a:r>
              <a:rPr lang="en-GB" sz="1400" b="1" dirty="0">
                <a:latin typeface="Arial Nova"/>
                <a:cs typeface="Arial"/>
              </a:rPr>
              <a:t>Project</a:t>
            </a:r>
            <a:r>
              <a:rPr lang="en-GB" sz="1400" dirty="0">
                <a:latin typeface="Arial Nova"/>
                <a:cs typeface="Arial"/>
              </a:rPr>
              <a:t> – 10 South Colonnade </a:t>
            </a:r>
          </a:p>
          <a:p>
            <a:endParaRPr lang="en-GB" sz="1400" dirty="0">
              <a:latin typeface="Arial Nova" panose="020B0504020202020204" pitchFamily="34" charset="0"/>
              <a:cs typeface="Arial" panose="020B0604020202020204" pitchFamily="34" charset="0"/>
            </a:endParaRPr>
          </a:p>
          <a:p>
            <a:r>
              <a:rPr lang="en-GB" sz="1400" b="1" dirty="0">
                <a:latin typeface="Arial Nova"/>
                <a:cs typeface="Arial"/>
              </a:rPr>
              <a:t>Client</a:t>
            </a:r>
            <a:r>
              <a:rPr lang="en-GB" sz="1400" dirty="0">
                <a:latin typeface="Arial Nova"/>
                <a:cs typeface="Arial"/>
              </a:rPr>
              <a:t> – Government Property Association </a:t>
            </a:r>
          </a:p>
          <a:p>
            <a:endParaRPr lang="en-GB" sz="1400" dirty="0">
              <a:latin typeface="Arial Nova" panose="020B0504020202020204" pitchFamily="34" charset="0"/>
              <a:cs typeface="Arial" panose="020B0604020202020204" pitchFamily="34" charset="0"/>
            </a:endParaRPr>
          </a:p>
          <a:p>
            <a:r>
              <a:rPr lang="en-GB" sz="1400" b="1" dirty="0">
                <a:latin typeface="Arial Nova"/>
                <a:cs typeface="Arial"/>
              </a:rPr>
              <a:t>Value</a:t>
            </a:r>
            <a:r>
              <a:rPr lang="en-GB" sz="1400" dirty="0">
                <a:latin typeface="Arial Nova"/>
                <a:cs typeface="Arial"/>
              </a:rPr>
              <a:t> – £undisclosed</a:t>
            </a:r>
          </a:p>
          <a:p>
            <a:endParaRPr lang="en-GB" sz="1400" dirty="0">
              <a:latin typeface="Arial Nova" panose="020B0504020202020204" pitchFamily="34" charset="0"/>
              <a:cs typeface="Arial" panose="020B0604020202020204" pitchFamily="34" charset="0"/>
            </a:endParaRPr>
          </a:p>
          <a:p>
            <a:r>
              <a:rPr lang="en-GB" sz="1400" b="1" dirty="0">
                <a:latin typeface="Arial Nova"/>
                <a:cs typeface="Arial"/>
              </a:rPr>
              <a:t>Scope </a:t>
            </a:r>
            <a:r>
              <a:rPr lang="en-GB" sz="1400" dirty="0">
                <a:latin typeface="Arial Nova"/>
                <a:cs typeface="Arial"/>
              </a:rPr>
              <a:t>– The project consisted of decommissioning 2 x gas boilers and 4 indirect hot water heaters and replacing with ASHPs, calorifiers and booster sets all plugged into a brand new BMS panel integrated across the building, the was final piece in fully decarbonising the full building (the first in the whole government estate)</a:t>
            </a:r>
          </a:p>
          <a:p>
            <a:endParaRPr lang="en-GB" sz="1400" dirty="0">
              <a:latin typeface="Arial Nova" panose="020B0504020202020204" pitchFamily="34" charset="0"/>
              <a:cs typeface="Arial" panose="020B0604020202020204" pitchFamily="34" charset="0"/>
            </a:endParaRPr>
          </a:p>
          <a:p>
            <a:r>
              <a:rPr lang="en-GB" sz="1400" dirty="0">
                <a:latin typeface="Arial Nova"/>
                <a:cs typeface="Arial"/>
              </a:rPr>
              <a:t>EPPH carried out the installation and commissioning of the below - </a:t>
            </a:r>
          </a:p>
          <a:p>
            <a:pPr marL="285750" indent="-285750">
              <a:buFont typeface="Wingdings" panose="05000000000000000000" pitchFamily="2" charset="2"/>
              <a:buChar char="Ø"/>
            </a:pPr>
            <a:r>
              <a:rPr lang="en-GB" sz="1400" b="1" dirty="0">
                <a:latin typeface="Arial Nova"/>
                <a:cs typeface="Arial"/>
              </a:rPr>
              <a:t>Full design </a:t>
            </a:r>
          </a:p>
          <a:p>
            <a:pPr marL="285750" indent="-285750">
              <a:buFont typeface="Wingdings" panose="05000000000000000000" pitchFamily="2" charset="2"/>
              <a:buChar char="Ø"/>
            </a:pPr>
            <a:r>
              <a:rPr lang="en-GB" sz="1400" b="1" dirty="0">
                <a:latin typeface="Arial Nova"/>
                <a:cs typeface="Arial"/>
              </a:rPr>
              <a:t>BMS Panel (includes integration)</a:t>
            </a:r>
          </a:p>
          <a:p>
            <a:pPr marL="285750" indent="-285750">
              <a:buFont typeface="Wingdings" panose="05000000000000000000" pitchFamily="2" charset="2"/>
              <a:buChar char="Ø"/>
            </a:pPr>
            <a:r>
              <a:rPr lang="en-GB" sz="1400" b="1" dirty="0">
                <a:latin typeface="Arial Nova"/>
                <a:cs typeface="Arial"/>
              </a:rPr>
              <a:t>4No ASHP </a:t>
            </a:r>
          </a:p>
          <a:p>
            <a:pPr marL="285750" indent="-285750">
              <a:buFont typeface="Wingdings" panose="05000000000000000000" pitchFamily="2" charset="2"/>
              <a:buChar char="Ø"/>
            </a:pPr>
            <a:r>
              <a:rPr lang="en-GB" sz="1400" b="1" dirty="0">
                <a:latin typeface="Arial Nova"/>
                <a:cs typeface="Arial"/>
              </a:rPr>
              <a:t>4No Indirect calorifiers </a:t>
            </a:r>
          </a:p>
          <a:p>
            <a:pPr marL="285750" indent="-285750">
              <a:buFont typeface="Wingdings" panose="05000000000000000000" pitchFamily="2" charset="2"/>
              <a:buChar char="Ø"/>
            </a:pPr>
            <a:r>
              <a:rPr lang="en-GB" sz="1400" b="1" dirty="0">
                <a:latin typeface="Arial Nova"/>
                <a:cs typeface="Arial"/>
              </a:rPr>
              <a:t>Booster Sets </a:t>
            </a:r>
          </a:p>
          <a:p>
            <a:pPr marL="285750" indent="-285750">
              <a:buFont typeface="Wingdings" panose="05000000000000000000" pitchFamily="2" charset="2"/>
              <a:buChar char="Ø"/>
            </a:pPr>
            <a:r>
              <a:rPr lang="en-GB" sz="1400" b="1" dirty="0">
                <a:latin typeface="Arial Nova"/>
                <a:cs typeface="Arial"/>
              </a:rPr>
              <a:t>New DHW pumps</a:t>
            </a:r>
          </a:p>
          <a:p>
            <a:pPr marL="285750" indent="-285750">
              <a:buFont typeface="Wingdings" panose="05000000000000000000" pitchFamily="2" charset="2"/>
              <a:buChar char="Ø"/>
            </a:pPr>
            <a:r>
              <a:rPr lang="en-GB" sz="1400" b="1" dirty="0">
                <a:latin typeface="Arial Nova"/>
                <a:cs typeface="Arial"/>
              </a:rPr>
              <a:t>New ACV Water Heaters </a:t>
            </a:r>
          </a:p>
          <a:p>
            <a:pPr marL="285750" indent="-285750">
              <a:buFont typeface="Wingdings" panose="05000000000000000000" pitchFamily="2" charset="2"/>
              <a:buChar char="Ø"/>
            </a:pPr>
            <a:endParaRPr lang="en-GB" sz="1400" b="1" dirty="0">
              <a:latin typeface="Arial Nova"/>
              <a:cs typeface="Arial"/>
            </a:endParaRPr>
          </a:p>
          <a:p>
            <a:endParaRPr lang="en-GB" dirty="0">
              <a:latin typeface="Arial Nova" panose="020B0504020202020204" pitchFamily="34" charset="0"/>
              <a:cs typeface="Arial" panose="020B0604020202020204" pitchFamily="34" charset="0"/>
            </a:endParaRPr>
          </a:p>
        </p:txBody>
      </p:sp>
      <p:pic>
        <p:nvPicPr>
          <p:cNvPr id="7" name="Picture 6" descr="A black and blue logo&#10;&#10;Description automatically generated">
            <a:extLst>
              <a:ext uri="{FF2B5EF4-FFF2-40B4-BE49-F238E27FC236}">
                <a16:creationId xmlns:a16="http://schemas.microsoft.com/office/drawing/2014/main" id="{BAFDB2DE-A4A5-E816-87F4-72A78EE318A8}"/>
              </a:ext>
            </a:extLst>
          </p:cNvPr>
          <p:cNvPicPr>
            <a:picLocks noChangeAspect="1"/>
          </p:cNvPicPr>
          <p:nvPr/>
        </p:nvPicPr>
        <p:blipFill>
          <a:blip r:embed="rId4"/>
          <a:stretch>
            <a:fillRect/>
          </a:stretch>
        </p:blipFill>
        <p:spPr>
          <a:xfrm>
            <a:off x="-210260" y="-536609"/>
            <a:ext cx="2490538" cy="2550696"/>
          </a:xfrm>
          <a:prstGeom prst="rect">
            <a:avLst/>
          </a:prstGeom>
        </p:spPr>
      </p:pic>
      <p:pic>
        <p:nvPicPr>
          <p:cNvPr id="4" name="Picture 3" descr="A machine with pipes and valves&#10;&#10;AI-generated content may be incorrect.">
            <a:extLst>
              <a:ext uri="{FF2B5EF4-FFF2-40B4-BE49-F238E27FC236}">
                <a16:creationId xmlns:a16="http://schemas.microsoft.com/office/drawing/2014/main" id="{09EC5A1A-5574-327B-26A9-AAAEDD83B9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8914" y="2014087"/>
            <a:ext cx="3110875" cy="2073410"/>
          </a:xfrm>
          <a:prstGeom prst="rect">
            <a:avLst/>
          </a:prstGeom>
        </p:spPr>
      </p:pic>
      <p:pic>
        <p:nvPicPr>
          <p:cNvPr id="5" name="Picture 4" descr="A large silver tanks with pipes&#10;&#10;AI-generated content may be incorrect.">
            <a:extLst>
              <a:ext uri="{FF2B5EF4-FFF2-40B4-BE49-F238E27FC236}">
                <a16:creationId xmlns:a16="http://schemas.microsoft.com/office/drawing/2014/main" id="{FBA7BEE9-FA4D-31E1-BE30-9E6C14BAB5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17483" y="2014087"/>
            <a:ext cx="3110874" cy="2073410"/>
          </a:xfrm>
          <a:prstGeom prst="rect">
            <a:avLst/>
          </a:prstGeom>
        </p:spPr>
      </p:pic>
      <p:pic>
        <p:nvPicPr>
          <p:cNvPr id="6" name="Picture 5" descr="A close-up of a machine&#10;&#10;AI-generated content may be incorrect.">
            <a:extLst>
              <a:ext uri="{FF2B5EF4-FFF2-40B4-BE49-F238E27FC236}">
                <a16:creationId xmlns:a16="http://schemas.microsoft.com/office/drawing/2014/main" id="{A74ABC1F-CABF-6D02-42B9-9FD75EF1AA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68915" y="4329402"/>
            <a:ext cx="3110875" cy="2073410"/>
          </a:xfrm>
          <a:prstGeom prst="rect">
            <a:avLst/>
          </a:prstGeom>
        </p:spPr>
      </p:pic>
      <p:pic>
        <p:nvPicPr>
          <p:cNvPr id="9" name="Picture 8" descr="A large white cylinder with blue cylinders and pipes&#10;&#10;AI-generated content may be incorrect.">
            <a:extLst>
              <a:ext uri="{FF2B5EF4-FFF2-40B4-BE49-F238E27FC236}">
                <a16:creationId xmlns:a16="http://schemas.microsoft.com/office/drawing/2014/main" id="{60E100DE-84FA-EF2D-AF25-D507B7610D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7482" y="4329402"/>
            <a:ext cx="3110875" cy="2073410"/>
          </a:xfrm>
          <a:prstGeom prst="rect">
            <a:avLst/>
          </a:prstGeom>
        </p:spPr>
      </p:pic>
    </p:spTree>
    <p:extLst>
      <p:ext uri="{BB962C8B-B14F-4D97-AF65-F5344CB8AC3E}">
        <p14:creationId xmlns:p14="http://schemas.microsoft.com/office/powerpoint/2010/main" val="1164281083"/>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0A1D4-871B-0DAC-BD3E-A23BC113CAEA}"/>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E2730834-76A6-2C5F-3949-E455BF1471C7}"/>
              </a:ext>
            </a:extLst>
          </p:cNvPr>
          <p:cNvPicPr/>
          <p:nvPr/>
        </p:nvPicPr>
        <p:blipFill>
          <a:blip r:embed="rId3" cstate="print"/>
          <a:stretch>
            <a:fillRect/>
          </a:stretch>
        </p:blipFill>
        <p:spPr>
          <a:xfrm>
            <a:off x="0" y="12680"/>
            <a:ext cx="12192000" cy="6858000"/>
          </a:xfrm>
          <a:prstGeom prst="rect">
            <a:avLst/>
          </a:prstGeom>
        </p:spPr>
      </p:pic>
      <p:sp>
        <p:nvSpPr>
          <p:cNvPr id="22" name="Title 21">
            <a:extLst>
              <a:ext uri="{FF2B5EF4-FFF2-40B4-BE49-F238E27FC236}">
                <a16:creationId xmlns:a16="http://schemas.microsoft.com/office/drawing/2014/main" id="{5FB88768-55BB-C891-BF6D-C2D99414DA76}"/>
              </a:ext>
            </a:extLst>
          </p:cNvPr>
          <p:cNvSpPr>
            <a:spLocks noGrp="1"/>
          </p:cNvSpPr>
          <p:nvPr>
            <p:ph type="title"/>
          </p:nvPr>
        </p:nvSpPr>
        <p:spPr>
          <a:xfrm>
            <a:off x="548640" y="837632"/>
            <a:ext cx="12156357" cy="615553"/>
          </a:xfrm>
        </p:spPr>
        <p:txBody>
          <a:bodyPr/>
          <a:lstStyle/>
          <a:p>
            <a:pPr algn="ctr"/>
            <a:r>
              <a:rPr lang="en-GB" sz="4000" b="1" dirty="0">
                <a:solidFill>
                  <a:schemeClr val="accent4"/>
                </a:solidFill>
                <a:latin typeface="Arial Nova" panose="020B0504020202020204" pitchFamily="34" charset="0"/>
              </a:rPr>
              <a:t>Projects Division – Case Study</a:t>
            </a:r>
          </a:p>
        </p:txBody>
      </p:sp>
      <p:sp>
        <p:nvSpPr>
          <p:cNvPr id="3" name="TextBox 2">
            <a:extLst>
              <a:ext uri="{FF2B5EF4-FFF2-40B4-BE49-F238E27FC236}">
                <a16:creationId xmlns:a16="http://schemas.microsoft.com/office/drawing/2014/main" id="{53F139DD-B17E-6D22-1C17-813E679EFEEC}"/>
              </a:ext>
            </a:extLst>
          </p:cNvPr>
          <p:cNvSpPr txBox="1"/>
          <p:nvPr/>
        </p:nvSpPr>
        <p:spPr>
          <a:xfrm>
            <a:off x="270125" y="1645859"/>
            <a:ext cx="5399024" cy="5201424"/>
          </a:xfrm>
          <a:prstGeom prst="rect">
            <a:avLst/>
          </a:prstGeom>
          <a:noFill/>
        </p:spPr>
        <p:txBody>
          <a:bodyPr wrap="square" lIns="91440" tIns="45720" rIns="91440" bIns="45720" rtlCol="0" anchor="t">
            <a:spAutoFit/>
          </a:bodyPr>
          <a:lstStyle/>
          <a:p>
            <a:r>
              <a:rPr lang="en-GB" sz="1400" b="1" dirty="0">
                <a:latin typeface="Arial Nova"/>
                <a:cs typeface="Arial"/>
              </a:rPr>
              <a:t>Project</a:t>
            </a:r>
            <a:r>
              <a:rPr lang="en-GB" sz="1400" dirty="0">
                <a:latin typeface="Arial Nova"/>
                <a:cs typeface="Arial"/>
              </a:rPr>
              <a:t> – Essex University, South Courts </a:t>
            </a:r>
          </a:p>
          <a:p>
            <a:r>
              <a:rPr lang="en-GB" sz="1400" dirty="0">
                <a:latin typeface="Arial Nova"/>
                <a:cs typeface="Arial"/>
              </a:rPr>
              <a:t>  </a:t>
            </a:r>
            <a:endParaRPr lang="en-GB" sz="1400" dirty="0">
              <a:latin typeface="Arial Nova" panose="020B0504020202020204" pitchFamily="34" charset="0"/>
              <a:cs typeface="Arial" panose="020B0604020202020204" pitchFamily="34" charset="0"/>
            </a:endParaRPr>
          </a:p>
          <a:p>
            <a:r>
              <a:rPr lang="en-GB" sz="1400" b="1" dirty="0">
                <a:latin typeface="Arial Nova"/>
                <a:cs typeface="Arial"/>
              </a:rPr>
              <a:t>Client</a:t>
            </a:r>
            <a:r>
              <a:rPr lang="en-GB" sz="1400" dirty="0">
                <a:latin typeface="Arial Nova"/>
                <a:cs typeface="Arial"/>
              </a:rPr>
              <a:t> – University of Essex </a:t>
            </a:r>
          </a:p>
          <a:p>
            <a:endParaRPr lang="en-GB" sz="1400" dirty="0">
              <a:latin typeface="Arial Nova" panose="020B0504020202020204" pitchFamily="34" charset="0"/>
              <a:cs typeface="Arial" panose="020B0604020202020204" pitchFamily="34" charset="0"/>
            </a:endParaRPr>
          </a:p>
          <a:p>
            <a:r>
              <a:rPr lang="en-GB" sz="1400" b="1" dirty="0">
                <a:latin typeface="Arial Nova"/>
                <a:cs typeface="Arial"/>
              </a:rPr>
              <a:t>Value</a:t>
            </a:r>
            <a:r>
              <a:rPr lang="en-GB" sz="1400" dirty="0">
                <a:latin typeface="Arial Nova"/>
                <a:cs typeface="Arial"/>
              </a:rPr>
              <a:t> – £1,300,000 +</a:t>
            </a:r>
          </a:p>
          <a:p>
            <a:endParaRPr lang="en-GB" sz="1400" dirty="0">
              <a:solidFill>
                <a:schemeClr val="tx1"/>
              </a:solidFill>
              <a:latin typeface="Arial Nova" panose="020B0504020202020204" pitchFamily="34" charset="0"/>
              <a:cs typeface="Arial" panose="020B0604020202020204" pitchFamily="34" charset="0"/>
            </a:endParaRPr>
          </a:p>
          <a:p>
            <a:r>
              <a:rPr lang="en-GB" sz="1400" b="1" dirty="0">
                <a:solidFill>
                  <a:schemeClr val="tx1"/>
                </a:solidFill>
                <a:latin typeface="Arial Nova"/>
                <a:cs typeface="Arial"/>
              </a:rPr>
              <a:t>Scope </a:t>
            </a:r>
            <a:r>
              <a:rPr lang="en-GB" sz="1400" dirty="0">
                <a:solidFill>
                  <a:schemeClr val="tx1"/>
                </a:solidFill>
                <a:latin typeface="Arial Nova"/>
                <a:cs typeface="Arial"/>
              </a:rPr>
              <a:t>– This extensive solar photovoltaic (PV) installation project involved the comprehensive design, supply, and installation of nearly 800 kilowatts peak (</a:t>
            </a:r>
            <a:r>
              <a:rPr lang="en-GB" sz="1400" dirty="0" err="1">
                <a:solidFill>
                  <a:schemeClr val="tx1"/>
                </a:solidFill>
                <a:latin typeface="Arial Nova"/>
                <a:cs typeface="Arial"/>
              </a:rPr>
              <a:t>kWp</a:t>
            </a:r>
            <a:r>
              <a:rPr lang="en-GB" sz="1400" dirty="0">
                <a:solidFill>
                  <a:schemeClr val="tx1"/>
                </a:solidFill>
                <a:latin typeface="Arial Nova"/>
                <a:cs typeface="Arial"/>
              </a:rPr>
              <a:t>) of solar panels. The scope of work encompassed all necessary components, including inverters, bird protection measures, electrical cabling, and bespoke export limitation devices.</a:t>
            </a:r>
          </a:p>
          <a:p>
            <a:endParaRPr lang="en-GB" sz="1400" dirty="0">
              <a:solidFill>
                <a:schemeClr val="tx1"/>
              </a:solidFill>
              <a:latin typeface="Arial Nova"/>
              <a:cs typeface="Arial"/>
            </a:endParaRPr>
          </a:p>
          <a:p>
            <a:r>
              <a:rPr lang="en-GB" sz="1100" b="1" u="sng" dirty="0">
                <a:solidFill>
                  <a:schemeClr val="tx1"/>
                </a:solidFill>
                <a:latin typeface="Arial Nova"/>
                <a:cs typeface="Arial"/>
              </a:rPr>
              <a:t>Key Deliverables</a:t>
            </a:r>
            <a:endParaRPr lang="en-GB" sz="1400" b="1" dirty="0">
              <a:solidFill>
                <a:schemeClr val="tx1"/>
              </a:solidFill>
              <a:latin typeface="Arial Nova"/>
              <a:cs typeface="Arial"/>
            </a:endParaRPr>
          </a:p>
          <a:p>
            <a:pPr marL="171450" indent="-171450">
              <a:buFont typeface="Arial" panose="020B0604020202020204" pitchFamily="34" charset="0"/>
              <a:buChar char="•"/>
            </a:pPr>
            <a:r>
              <a:rPr lang="en-GB" sz="1100" b="1" dirty="0">
                <a:latin typeface="Arial Nova"/>
                <a:cs typeface="Arial"/>
              </a:rPr>
              <a:t>Solar Panel Installation: Installation of over 1,500 solar panels across eight separate building areas.</a:t>
            </a:r>
          </a:p>
          <a:p>
            <a:pPr marL="171450" indent="-171450">
              <a:buFont typeface="Arial" panose="020B0604020202020204" pitchFamily="34" charset="0"/>
              <a:buChar char="•"/>
            </a:pPr>
            <a:r>
              <a:rPr lang="en-GB" sz="1100" b="1" dirty="0">
                <a:latin typeface="Arial Nova"/>
                <a:cs typeface="Arial"/>
              </a:rPr>
              <a:t>Bird Protection: Implementation of bird proofing measures on all solar arrays to safeguard both the birds and the equipment.</a:t>
            </a:r>
          </a:p>
          <a:p>
            <a:pPr marL="171450" indent="-171450">
              <a:buFont typeface="Arial" panose="020B0604020202020204" pitchFamily="34" charset="0"/>
              <a:buChar char="•"/>
            </a:pPr>
            <a:r>
              <a:rPr lang="en-GB" sz="1100" b="1" dirty="0">
                <a:latin typeface="Arial Nova"/>
                <a:cs typeface="Arial"/>
              </a:rPr>
              <a:t>Inverter Installation: Installation of nine inverters, ranging in size from 30 kW to 100 kW, to convert DC power from the solar panels into AC power for the grid.</a:t>
            </a:r>
          </a:p>
          <a:p>
            <a:pPr marL="171450" indent="-171450">
              <a:buFont typeface="Arial" panose="020B0604020202020204" pitchFamily="34" charset="0"/>
              <a:buChar char="•"/>
            </a:pPr>
            <a:r>
              <a:rPr lang="en-GB" sz="1100" b="1" dirty="0">
                <a:latin typeface="Arial Nova"/>
                <a:cs typeface="Arial"/>
              </a:rPr>
              <a:t>Electrical Cabling: Installation of over 5.5km of DC cable to connect the solar panels to the inverters.</a:t>
            </a:r>
          </a:p>
          <a:p>
            <a:pPr marL="171450" indent="-171450">
              <a:buFont typeface="Arial" panose="020B0604020202020204" pitchFamily="34" charset="0"/>
              <a:buChar char="•"/>
            </a:pPr>
            <a:r>
              <a:rPr lang="en-GB" sz="1100" b="1" dirty="0">
                <a:latin typeface="Arial Nova"/>
                <a:cs typeface="Arial"/>
              </a:rPr>
              <a:t>Export Limitation Devices: Installation of bespoke export limitation panels to manage the flow of electricity to the grid.</a:t>
            </a:r>
          </a:p>
          <a:p>
            <a:endParaRPr lang="en-GB" dirty="0">
              <a:latin typeface="Arial Nova" panose="020B0504020202020204" pitchFamily="34" charset="0"/>
              <a:cs typeface="Arial" panose="020B0604020202020204" pitchFamily="34" charset="0"/>
            </a:endParaRPr>
          </a:p>
        </p:txBody>
      </p:sp>
      <p:pic>
        <p:nvPicPr>
          <p:cNvPr id="7" name="Picture 6" descr="A black and blue logo&#10;&#10;Description automatically generated">
            <a:extLst>
              <a:ext uri="{FF2B5EF4-FFF2-40B4-BE49-F238E27FC236}">
                <a16:creationId xmlns:a16="http://schemas.microsoft.com/office/drawing/2014/main" id="{57C9A560-4A2B-876E-1663-BE02C4BF6622}"/>
              </a:ext>
            </a:extLst>
          </p:cNvPr>
          <p:cNvPicPr>
            <a:picLocks noChangeAspect="1"/>
          </p:cNvPicPr>
          <p:nvPr/>
        </p:nvPicPr>
        <p:blipFill>
          <a:blip r:embed="rId4"/>
          <a:stretch>
            <a:fillRect/>
          </a:stretch>
        </p:blipFill>
        <p:spPr>
          <a:xfrm>
            <a:off x="-283412" y="-536609"/>
            <a:ext cx="2490538" cy="2550696"/>
          </a:xfrm>
          <a:prstGeom prst="rect">
            <a:avLst/>
          </a:prstGeom>
        </p:spPr>
      </p:pic>
      <p:pic>
        <p:nvPicPr>
          <p:cNvPr id="6" name="Picture 5" descr="Solar panels on a roof&#10;&#10;AI-generated content may be incorrect.">
            <a:extLst>
              <a:ext uri="{FF2B5EF4-FFF2-40B4-BE49-F238E27FC236}">
                <a16:creationId xmlns:a16="http://schemas.microsoft.com/office/drawing/2014/main" id="{DB2E87A8-BA6A-F465-1806-5AF27D447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5517" y="2278137"/>
            <a:ext cx="2676240" cy="1762384"/>
          </a:xfrm>
          <a:prstGeom prst="rect">
            <a:avLst/>
          </a:prstGeom>
        </p:spPr>
      </p:pic>
      <p:pic>
        <p:nvPicPr>
          <p:cNvPr id="10" name="Picture 9" descr="A building with a tractor parked outside&#10;&#10;AI-generated content may be incorrect.">
            <a:extLst>
              <a:ext uri="{FF2B5EF4-FFF2-40B4-BE49-F238E27FC236}">
                <a16:creationId xmlns:a16="http://schemas.microsoft.com/office/drawing/2014/main" id="{24BB7C44-1FDD-F05B-A5AD-D83AC25D91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90090" y="2278137"/>
            <a:ext cx="2559332" cy="1762384"/>
          </a:xfrm>
          <a:prstGeom prst="rect">
            <a:avLst/>
          </a:prstGeom>
        </p:spPr>
      </p:pic>
      <p:pic>
        <p:nvPicPr>
          <p:cNvPr id="2050" name="Picture 2">
            <a:extLst>
              <a:ext uri="{FF2B5EF4-FFF2-40B4-BE49-F238E27FC236}">
                <a16:creationId xmlns:a16="http://schemas.microsoft.com/office/drawing/2014/main" id="{E4EDB1D0-D29E-436D-724F-59648099E65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6882" b="34366"/>
          <a:stretch/>
        </p:blipFill>
        <p:spPr bwMode="auto">
          <a:xfrm flipH="1">
            <a:off x="6522853" y="4138769"/>
            <a:ext cx="2708904" cy="170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olar panels on a roof&#10;&#10;AI-generated content may be incorrect.">
            <a:extLst>
              <a:ext uri="{FF2B5EF4-FFF2-40B4-BE49-F238E27FC236}">
                <a16:creationId xmlns:a16="http://schemas.microsoft.com/office/drawing/2014/main" id="{BD7FC996-F049-39A6-47C4-8603ED6B40A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92166" y="4138769"/>
            <a:ext cx="2559332" cy="1706221"/>
          </a:xfrm>
          <a:prstGeom prst="rect">
            <a:avLst/>
          </a:prstGeom>
        </p:spPr>
      </p:pic>
    </p:spTree>
    <p:extLst>
      <p:ext uri="{BB962C8B-B14F-4D97-AF65-F5344CB8AC3E}">
        <p14:creationId xmlns:p14="http://schemas.microsoft.com/office/powerpoint/2010/main" val="2930696816"/>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0160" y="0"/>
            <a:ext cx="12192000" cy="6858000"/>
          </a:xfrm>
          <a:prstGeom prst="rect">
            <a:avLst/>
          </a:prstGeom>
        </p:spPr>
      </p:pic>
      <p:sp>
        <p:nvSpPr>
          <p:cNvPr id="22" name="Title 21">
            <a:extLst>
              <a:ext uri="{FF2B5EF4-FFF2-40B4-BE49-F238E27FC236}">
                <a16:creationId xmlns:a16="http://schemas.microsoft.com/office/drawing/2014/main" id="{AFC3704B-ABCC-15E0-A6C3-922FB3F71F4F}"/>
              </a:ext>
            </a:extLst>
          </p:cNvPr>
          <p:cNvSpPr>
            <a:spLocks noGrp="1"/>
          </p:cNvSpPr>
          <p:nvPr>
            <p:ph type="title"/>
          </p:nvPr>
        </p:nvSpPr>
        <p:spPr>
          <a:xfrm>
            <a:off x="0" y="863164"/>
            <a:ext cx="12202160" cy="615553"/>
          </a:xfrm>
        </p:spPr>
        <p:txBody>
          <a:bodyPr/>
          <a:lstStyle/>
          <a:p>
            <a:pPr algn="ctr"/>
            <a:r>
              <a:rPr lang="en-GB" sz="4000" b="1">
                <a:solidFill>
                  <a:schemeClr val="accent4"/>
                </a:solidFill>
                <a:latin typeface="Arial Nova" panose="020B0504020202020204" pitchFamily="34" charset="0"/>
              </a:rPr>
              <a:t>FM Division – Case Study</a:t>
            </a:r>
          </a:p>
        </p:txBody>
      </p:sp>
      <p:sp>
        <p:nvSpPr>
          <p:cNvPr id="3" name="TextBox 2">
            <a:extLst>
              <a:ext uri="{FF2B5EF4-FFF2-40B4-BE49-F238E27FC236}">
                <a16:creationId xmlns:a16="http://schemas.microsoft.com/office/drawing/2014/main" id="{3787C94C-E967-5ED1-53E3-BC57E6D1B71A}"/>
              </a:ext>
            </a:extLst>
          </p:cNvPr>
          <p:cNvSpPr txBox="1"/>
          <p:nvPr/>
        </p:nvSpPr>
        <p:spPr>
          <a:xfrm>
            <a:off x="207715" y="1901818"/>
            <a:ext cx="5695123" cy="5109091"/>
          </a:xfrm>
          <a:prstGeom prst="rect">
            <a:avLst/>
          </a:prstGeom>
          <a:noFill/>
        </p:spPr>
        <p:txBody>
          <a:bodyPr wrap="square" rtlCol="0">
            <a:spAutoFit/>
          </a:bodyPr>
          <a:lstStyle/>
          <a:p>
            <a:endParaRPr lang="en-GB" sz="1400" b="1">
              <a:latin typeface="Arial Nova" panose="020B0504020202020204" pitchFamily="34" charset="0"/>
              <a:cs typeface="Arial" panose="020B0604020202020204" pitchFamily="34" charset="0"/>
            </a:endParaRPr>
          </a:p>
          <a:p>
            <a:r>
              <a:rPr lang="en-GB" sz="1400" b="1">
                <a:latin typeface="Arial Nova" panose="020B0504020202020204" pitchFamily="34" charset="0"/>
                <a:cs typeface="Arial" panose="020B0604020202020204" pitchFamily="34" charset="0"/>
              </a:rPr>
              <a:t>Project</a:t>
            </a:r>
            <a:r>
              <a:rPr lang="en-GB" sz="1400">
                <a:latin typeface="Arial Nova" panose="020B0504020202020204" pitchFamily="34" charset="0"/>
                <a:cs typeface="Arial" panose="020B0604020202020204" pitchFamily="34" charset="0"/>
              </a:rPr>
              <a:t> – Undisclosed/ various MOJ sites</a:t>
            </a:r>
          </a:p>
          <a:p>
            <a:endParaRPr lang="en-GB" sz="1400">
              <a:latin typeface="Arial Nova" panose="020B0504020202020204" pitchFamily="34" charset="0"/>
              <a:cs typeface="Arial" panose="020B0604020202020204" pitchFamily="34" charset="0"/>
            </a:endParaRPr>
          </a:p>
          <a:p>
            <a:r>
              <a:rPr lang="en-GB" sz="1400" b="1">
                <a:latin typeface="Arial Nova" panose="020B0504020202020204" pitchFamily="34" charset="0"/>
                <a:cs typeface="Arial" panose="020B0604020202020204" pitchFamily="34" charset="0"/>
              </a:rPr>
              <a:t>Client</a:t>
            </a:r>
            <a:r>
              <a:rPr lang="en-GB" sz="1400">
                <a:latin typeface="Arial Nova" panose="020B0504020202020204" pitchFamily="34" charset="0"/>
                <a:cs typeface="Arial" panose="020B0604020202020204" pitchFamily="34" charset="0"/>
              </a:rPr>
              <a:t> – Ministry of Justice </a:t>
            </a:r>
          </a:p>
          <a:p>
            <a:endParaRPr lang="en-GB" sz="1400">
              <a:latin typeface="Arial Nova" panose="020B0504020202020204" pitchFamily="34" charset="0"/>
              <a:cs typeface="Arial" panose="020B0604020202020204" pitchFamily="34" charset="0"/>
            </a:endParaRPr>
          </a:p>
          <a:p>
            <a:r>
              <a:rPr lang="en-GB" sz="1400" b="1">
                <a:latin typeface="Arial Nova" panose="020B0504020202020204" pitchFamily="34" charset="0"/>
                <a:cs typeface="Arial" panose="020B0604020202020204" pitchFamily="34" charset="0"/>
              </a:rPr>
              <a:t>Value</a:t>
            </a:r>
            <a:r>
              <a:rPr lang="en-GB" sz="1400">
                <a:latin typeface="Arial Nova" panose="020B0504020202020204" pitchFamily="34" charset="0"/>
                <a:cs typeface="Arial" panose="020B0604020202020204" pitchFamily="34" charset="0"/>
              </a:rPr>
              <a:t> – £108,000 Per Annum Service Spend </a:t>
            </a:r>
          </a:p>
          <a:p>
            <a:endParaRPr lang="en-GB" sz="1400">
              <a:latin typeface="Arial Nova" panose="020B0504020202020204" pitchFamily="34" charset="0"/>
              <a:cs typeface="Arial" panose="020B0604020202020204" pitchFamily="34" charset="0"/>
            </a:endParaRPr>
          </a:p>
          <a:p>
            <a:r>
              <a:rPr lang="en-GB" sz="1400" b="1">
                <a:latin typeface="Arial Nova" panose="020B0504020202020204" pitchFamily="34" charset="0"/>
                <a:cs typeface="Arial" panose="020B0604020202020204" pitchFamily="34" charset="0"/>
              </a:rPr>
              <a:t>Scope </a:t>
            </a:r>
            <a:r>
              <a:rPr lang="en-GB" sz="1400">
                <a:latin typeface="Arial Nova" panose="020B0504020202020204" pitchFamily="34" charset="0"/>
                <a:cs typeface="Arial" panose="020B0604020202020204" pitchFamily="34" charset="0"/>
              </a:rPr>
              <a:t>– On Behalf of the MOJ, EPPH are employed to undertake the following scope of PPM works across 135 sites Nationally.</a:t>
            </a:r>
          </a:p>
          <a:p>
            <a:endParaRPr lang="en-GB" sz="1400">
              <a:latin typeface="Arial Nova" panose="020B0504020202020204" pitchFamily="34" charset="0"/>
              <a:cs typeface="Arial" panose="020B0604020202020204" pitchFamily="34" charset="0"/>
            </a:endParaRPr>
          </a:p>
          <a:p>
            <a:r>
              <a:rPr lang="en-GB" sz="1400">
                <a:latin typeface="Arial Nova" panose="020B0504020202020204" pitchFamily="34" charset="0"/>
                <a:cs typeface="Arial" panose="020B0604020202020204" pitchFamily="34" charset="0"/>
              </a:rPr>
              <a:t>These include items such as Gas boiler and pipeline testing &amp; servicing ranging from 20kW to 2mW plant. All of which include full strip downs, service kits and health check reports. </a:t>
            </a:r>
          </a:p>
          <a:p>
            <a:endParaRPr lang="en-GB" sz="1400">
              <a:latin typeface="Arial Nova" panose="020B0504020202020204" pitchFamily="34" charset="0"/>
              <a:cs typeface="Arial" panose="020B0604020202020204" pitchFamily="34" charset="0"/>
            </a:endParaRPr>
          </a:p>
          <a:p>
            <a:r>
              <a:rPr lang="en-GB" sz="1400">
                <a:latin typeface="Arial Nova" panose="020B0504020202020204" pitchFamily="34" charset="0"/>
                <a:cs typeface="Arial" panose="020B0604020202020204" pitchFamily="34" charset="0"/>
              </a:rPr>
              <a:t>We also cater to HVAC PPMs such as AHUs, Chilled water systems, DHW, Solar PV, Air Source Heat Pumps, drainage and much more. </a:t>
            </a:r>
          </a:p>
          <a:p>
            <a:endParaRPr lang="en-GB" sz="1400">
              <a:latin typeface="Arial Nova" panose="020B0504020202020204" pitchFamily="34" charset="0"/>
              <a:cs typeface="Arial" panose="020B0604020202020204" pitchFamily="34" charset="0"/>
            </a:endParaRPr>
          </a:p>
          <a:p>
            <a:r>
              <a:rPr lang="en-GB" sz="1400">
                <a:latin typeface="Arial Nova" panose="020B0504020202020204" pitchFamily="34" charset="0"/>
                <a:cs typeface="Arial" panose="020B0604020202020204" pitchFamily="34" charset="0"/>
              </a:rPr>
              <a:t>We offer a bespoke CAFM system that captures each asset maintained and allows client reporting across all sites and assets to ensure compliance and pipeline spends. </a:t>
            </a:r>
          </a:p>
          <a:p>
            <a:endParaRPr lang="en-GB" sz="1400">
              <a:latin typeface="Arial Nova" panose="020B0504020202020204" pitchFamily="34" charset="0"/>
              <a:cs typeface="Arial" panose="020B0604020202020204" pitchFamily="34" charset="0"/>
            </a:endParaRPr>
          </a:p>
          <a:p>
            <a:endParaRPr lang="en-GB" sz="1400">
              <a:latin typeface="Arial Nova" panose="020B0504020202020204" pitchFamily="34" charset="0"/>
              <a:cs typeface="Arial" panose="020B0604020202020204" pitchFamily="34" charset="0"/>
            </a:endParaRPr>
          </a:p>
          <a:p>
            <a:endParaRPr lang="en-GB">
              <a:latin typeface="Arial Nova" panose="020B0504020202020204" pitchFamily="34" charset="0"/>
              <a:cs typeface="Arial" panose="020B0604020202020204" pitchFamily="34" charset="0"/>
            </a:endParaRPr>
          </a:p>
        </p:txBody>
      </p:sp>
      <p:pic>
        <p:nvPicPr>
          <p:cNvPr id="9" name="Picture 4" descr="No alt text provided for this image">
            <a:extLst>
              <a:ext uri="{FF2B5EF4-FFF2-40B4-BE49-F238E27FC236}">
                <a16:creationId xmlns:a16="http://schemas.microsoft.com/office/drawing/2014/main" id="{D5AF456E-C98F-F4BD-7B55-0AED398EE9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3276" y="1743867"/>
            <a:ext cx="2649762" cy="20874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No alt text provided for this image">
            <a:extLst>
              <a:ext uri="{FF2B5EF4-FFF2-40B4-BE49-F238E27FC236}">
                <a16:creationId xmlns:a16="http://schemas.microsoft.com/office/drawing/2014/main" id="{F6CF89D2-69C8-8C2A-9AE5-75A351FFFF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51318" y="1743867"/>
            <a:ext cx="2649762" cy="20874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No alt text provided for this image">
            <a:extLst>
              <a:ext uri="{FF2B5EF4-FFF2-40B4-BE49-F238E27FC236}">
                <a16:creationId xmlns:a16="http://schemas.microsoft.com/office/drawing/2014/main" id="{468B9621-FDD1-EAAA-5DEC-99BD0A75BA6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52653" y="4048215"/>
            <a:ext cx="2648427" cy="208743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o alt text provided for this image">
            <a:extLst>
              <a:ext uri="{FF2B5EF4-FFF2-40B4-BE49-F238E27FC236}">
                <a16:creationId xmlns:a16="http://schemas.microsoft.com/office/drawing/2014/main" id="{0A88F431-31BE-C036-CA41-6FAE7849041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000" y="4048215"/>
            <a:ext cx="2649762" cy="20874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and blue logo&#10;&#10;Description automatically generated">
            <a:extLst>
              <a:ext uri="{FF2B5EF4-FFF2-40B4-BE49-F238E27FC236}">
                <a16:creationId xmlns:a16="http://schemas.microsoft.com/office/drawing/2014/main" id="{384B44A8-1148-0234-1A30-94CAD14EF95D}"/>
              </a:ext>
            </a:extLst>
          </p:cNvPr>
          <p:cNvPicPr>
            <a:picLocks noChangeAspect="1"/>
          </p:cNvPicPr>
          <p:nvPr/>
        </p:nvPicPr>
        <p:blipFill>
          <a:blip r:embed="rId8"/>
          <a:stretch>
            <a:fillRect/>
          </a:stretch>
        </p:blipFill>
        <p:spPr>
          <a:xfrm>
            <a:off x="-222452" y="-495969"/>
            <a:ext cx="2490538" cy="2550696"/>
          </a:xfrm>
          <a:prstGeom prst="rect">
            <a:avLst/>
          </a:prstGeom>
        </p:spPr>
      </p:pic>
    </p:spTree>
    <p:extLst>
      <p:ext uri="{BB962C8B-B14F-4D97-AF65-F5344CB8AC3E}">
        <p14:creationId xmlns:p14="http://schemas.microsoft.com/office/powerpoint/2010/main" val="114963757"/>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223FF-238B-18C7-30F5-CE2FE117F04E}"/>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483A8DAC-2502-4FF8-9F63-C24A593F40A3}"/>
              </a:ext>
            </a:extLst>
          </p:cNvPr>
          <p:cNvPicPr/>
          <p:nvPr/>
        </p:nvPicPr>
        <p:blipFill>
          <a:blip r:embed="rId3" cstate="print"/>
          <a:stretch>
            <a:fillRect/>
          </a:stretch>
        </p:blipFill>
        <p:spPr>
          <a:xfrm>
            <a:off x="0" y="12680"/>
            <a:ext cx="12192000" cy="6858000"/>
          </a:xfrm>
          <a:prstGeom prst="rect">
            <a:avLst/>
          </a:prstGeom>
        </p:spPr>
      </p:pic>
      <p:sp>
        <p:nvSpPr>
          <p:cNvPr id="22" name="Title 21">
            <a:extLst>
              <a:ext uri="{FF2B5EF4-FFF2-40B4-BE49-F238E27FC236}">
                <a16:creationId xmlns:a16="http://schemas.microsoft.com/office/drawing/2014/main" id="{85E270FE-C1F5-8261-2DC7-B68357A4CC0C}"/>
              </a:ext>
            </a:extLst>
          </p:cNvPr>
          <p:cNvSpPr>
            <a:spLocks noGrp="1"/>
          </p:cNvSpPr>
          <p:nvPr>
            <p:ph type="title"/>
          </p:nvPr>
        </p:nvSpPr>
        <p:spPr>
          <a:xfrm>
            <a:off x="548640" y="837632"/>
            <a:ext cx="12156357" cy="615553"/>
          </a:xfrm>
        </p:spPr>
        <p:txBody>
          <a:bodyPr/>
          <a:lstStyle/>
          <a:p>
            <a:pPr algn="ctr"/>
            <a:r>
              <a:rPr lang="en-GB" sz="4000" b="1" dirty="0">
                <a:solidFill>
                  <a:schemeClr val="accent4"/>
                </a:solidFill>
                <a:latin typeface="Arial Nova" panose="020B0504020202020204" pitchFamily="34" charset="0"/>
              </a:rPr>
              <a:t>Contracting Division – Case Study</a:t>
            </a:r>
          </a:p>
        </p:txBody>
      </p:sp>
      <p:sp>
        <p:nvSpPr>
          <p:cNvPr id="3" name="TextBox 2">
            <a:extLst>
              <a:ext uri="{FF2B5EF4-FFF2-40B4-BE49-F238E27FC236}">
                <a16:creationId xmlns:a16="http://schemas.microsoft.com/office/drawing/2014/main" id="{1268B862-EE4F-45EF-A26C-6677A5044528}"/>
              </a:ext>
            </a:extLst>
          </p:cNvPr>
          <p:cNvSpPr txBox="1"/>
          <p:nvPr/>
        </p:nvSpPr>
        <p:spPr>
          <a:xfrm>
            <a:off x="233549" y="2115764"/>
            <a:ext cx="5399024" cy="3816429"/>
          </a:xfrm>
          <a:prstGeom prst="rect">
            <a:avLst/>
          </a:prstGeom>
          <a:noFill/>
        </p:spPr>
        <p:txBody>
          <a:bodyPr wrap="square" lIns="91440" tIns="45720" rIns="91440" bIns="45720" rtlCol="0" anchor="t">
            <a:spAutoFit/>
          </a:bodyPr>
          <a:lstStyle/>
          <a:p>
            <a:r>
              <a:rPr lang="en-GB" sz="1400" b="1" dirty="0">
                <a:latin typeface="Arial Nova"/>
                <a:cs typeface="Arial"/>
              </a:rPr>
              <a:t>Project</a:t>
            </a:r>
            <a:r>
              <a:rPr lang="en-GB" sz="1400" dirty="0">
                <a:latin typeface="Arial Nova"/>
                <a:cs typeface="Arial"/>
              </a:rPr>
              <a:t> – Felixstowe Vet’s Surgery</a:t>
            </a:r>
          </a:p>
          <a:p>
            <a:r>
              <a:rPr lang="en-GB" sz="1400" dirty="0">
                <a:latin typeface="Arial Nova"/>
                <a:cs typeface="Arial"/>
              </a:rPr>
              <a:t>  </a:t>
            </a:r>
            <a:endParaRPr lang="en-GB" sz="1400" dirty="0">
              <a:latin typeface="Arial Nova" panose="020B0504020202020204" pitchFamily="34" charset="0"/>
              <a:cs typeface="Arial" panose="020B0604020202020204" pitchFamily="34" charset="0"/>
            </a:endParaRPr>
          </a:p>
          <a:p>
            <a:r>
              <a:rPr lang="en-GB" sz="1400" b="1" dirty="0">
                <a:latin typeface="Arial Nova"/>
                <a:cs typeface="Arial"/>
              </a:rPr>
              <a:t>Client</a:t>
            </a:r>
            <a:r>
              <a:rPr lang="en-GB" sz="1400" dirty="0">
                <a:latin typeface="Arial Nova"/>
                <a:cs typeface="Arial"/>
              </a:rPr>
              <a:t> – Seamans Building</a:t>
            </a:r>
          </a:p>
          <a:p>
            <a:endParaRPr lang="en-GB" sz="1400" dirty="0">
              <a:latin typeface="Arial Nova" panose="020B0504020202020204" pitchFamily="34" charset="0"/>
              <a:cs typeface="Arial" panose="020B0604020202020204" pitchFamily="34" charset="0"/>
            </a:endParaRPr>
          </a:p>
          <a:p>
            <a:r>
              <a:rPr lang="en-GB" sz="1400" b="1" dirty="0">
                <a:latin typeface="Arial Nova"/>
                <a:cs typeface="Arial"/>
              </a:rPr>
              <a:t>Value</a:t>
            </a:r>
            <a:r>
              <a:rPr lang="en-GB" sz="1400" dirty="0">
                <a:latin typeface="Arial Nova"/>
                <a:cs typeface="Arial"/>
              </a:rPr>
              <a:t> – £200,000 +</a:t>
            </a:r>
          </a:p>
          <a:p>
            <a:endParaRPr lang="en-GB" sz="1400" dirty="0">
              <a:solidFill>
                <a:schemeClr val="tx1"/>
              </a:solidFill>
              <a:latin typeface="Arial Nova" panose="020B0504020202020204" pitchFamily="34" charset="0"/>
              <a:cs typeface="Arial" panose="020B0604020202020204" pitchFamily="34" charset="0"/>
            </a:endParaRPr>
          </a:p>
          <a:p>
            <a:r>
              <a:rPr lang="en-GB" sz="1400" b="1" dirty="0">
                <a:solidFill>
                  <a:schemeClr val="tx1"/>
                </a:solidFill>
                <a:latin typeface="Arial Nova"/>
                <a:cs typeface="Arial"/>
              </a:rPr>
              <a:t>Scope </a:t>
            </a:r>
            <a:r>
              <a:rPr lang="en-GB" sz="1400" dirty="0">
                <a:solidFill>
                  <a:schemeClr val="tx1"/>
                </a:solidFill>
                <a:latin typeface="Arial Nova"/>
                <a:cs typeface="Arial"/>
              </a:rPr>
              <a:t>– </a:t>
            </a:r>
            <a:r>
              <a:rPr lang="en-US" sz="1400" b="0" i="0" dirty="0">
                <a:solidFill>
                  <a:schemeClr val="tx1"/>
                </a:solidFill>
                <a:effectLst/>
                <a:latin typeface="Arial Nova" panose="020B0504020202020204" pitchFamily="34" charset="0"/>
              </a:rPr>
              <a:t>This new build project successfully delivered a comprehensive mechanical installation, providing efficient and comfortable heating, cooling, ventilation, and hot water services to the building. The installation of energy-efficient equipment, such as the air-source heat pump and MVHR system, contributed to the overall sustainability of the project. The timely and budget-conscious delivery of the project demonstrates EPPH’s expertise in mechanical installations and commitment to customer satisfaction.</a:t>
            </a:r>
            <a:endParaRPr lang="en-GB" sz="1400" dirty="0">
              <a:solidFill>
                <a:schemeClr val="tx1"/>
              </a:solidFill>
              <a:latin typeface="Arial Nova" panose="020B0504020202020204" pitchFamily="34" charset="0"/>
              <a:cs typeface="Arial" panose="020B0604020202020204" pitchFamily="34" charset="0"/>
            </a:endParaRPr>
          </a:p>
          <a:p>
            <a:endParaRPr lang="en-GB" sz="1400" b="1" dirty="0">
              <a:latin typeface="Arial Nova"/>
              <a:cs typeface="Arial"/>
            </a:endParaRPr>
          </a:p>
          <a:p>
            <a:endParaRPr lang="en-GB" dirty="0">
              <a:latin typeface="Arial Nova" panose="020B0504020202020204" pitchFamily="34" charset="0"/>
              <a:cs typeface="Arial" panose="020B0604020202020204" pitchFamily="34" charset="0"/>
            </a:endParaRPr>
          </a:p>
        </p:txBody>
      </p:sp>
      <p:pic>
        <p:nvPicPr>
          <p:cNvPr id="7" name="Picture 6" descr="A black and blue logo&#10;&#10;Description automatically generated">
            <a:extLst>
              <a:ext uri="{FF2B5EF4-FFF2-40B4-BE49-F238E27FC236}">
                <a16:creationId xmlns:a16="http://schemas.microsoft.com/office/drawing/2014/main" id="{A47D9346-8A80-43B9-E369-6A72C0971A9B}"/>
              </a:ext>
            </a:extLst>
          </p:cNvPr>
          <p:cNvPicPr>
            <a:picLocks noChangeAspect="1"/>
          </p:cNvPicPr>
          <p:nvPr/>
        </p:nvPicPr>
        <p:blipFill>
          <a:blip r:embed="rId4"/>
          <a:stretch>
            <a:fillRect/>
          </a:stretch>
        </p:blipFill>
        <p:spPr>
          <a:xfrm>
            <a:off x="-283412" y="-536609"/>
            <a:ext cx="2490538" cy="2550696"/>
          </a:xfrm>
          <a:prstGeom prst="rect">
            <a:avLst/>
          </a:prstGeom>
        </p:spPr>
      </p:pic>
      <p:pic>
        <p:nvPicPr>
          <p:cNvPr id="5" name="Picture 4" descr="A building with a sign on the front&#10;&#10;AI-generated content may be incorrect.">
            <a:extLst>
              <a:ext uri="{FF2B5EF4-FFF2-40B4-BE49-F238E27FC236}">
                <a16:creationId xmlns:a16="http://schemas.microsoft.com/office/drawing/2014/main" id="{6E9D18E3-7B79-5D13-761C-177BE902E4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2115764"/>
            <a:ext cx="2592324" cy="1728216"/>
          </a:xfrm>
          <a:prstGeom prst="rect">
            <a:avLst/>
          </a:prstGeom>
        </p:spPr>
      </p:pic>
      <p:pic>
        <p:nvPicPr>
          <p:cNvPr id="9" name="Picture 8" descr="A row of air conditioning units outside of a house&#10;&#10;AI-generated content may be incorrect.">
            <a:extLst>
              <a:ext uri="{FF2B5EF4-FFF2-40B4-BE49-F238E27FC236}">
                <a16:creationId xmlns:a16="http://schemas.microsoft.com/office/drawing/2014/main" id="{BEC01665-50B7-C935-4CA6-E63D0395CF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96410" y="2115764"/>
            <a:ext cx="2592324" cy="1728216"/>
          </a:xfrm>
          <a:prstGeom prst="rect">
            <a:avLst/>
          </a:prstGeom>
        </p:spPr>
      </p:pic>
      <p:pic>
        <p:nvPicPr>
          <p:cNvPr id="13" name="Picture 12" descr="A room with pipes and tanks&#10;&#10;AI-generated content may be incorrect.">
            <a:extLst>
              <a:ext uri="{FF2B5EF4-FFF2-40B4-BE49-F238E27FC236}">
                <a16:creationId xmlns:a16="http://schemas.microsoft.com/office/drawing/2014/main" id="{C7F74EA2-1B89-1425-DBE2-F76F3ED02A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00" y="3945657"/>
            <a:ext cx="2592324" cy="1728216"/>
          </a:xfrm>
          <a:prstGeom prst="rect">
            <a:avLst/>
          </a:prstGeom>
        </p:spPr>
      </p:pic>
      <p:pic>
        <p:nvPicPr>
          <p:cNvPr id="19" name="Picture 18" descr="A room with a table and a sink&#10;&#10;AI-generated content may be incorrect.">
            <a:extLst>
              <a:ext uri="{FF2B5EF4-FFF2-40B4-BE49-F238E27FC236}">
                <a16:creationId xmlns:a16="http://schemas.microsoft.com/office/drawing/2014/main" id="{0F64C3CA-2CBD-9B84-1E89-A7ABA52FF3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96409" y="3945656"/>
            <a:ext cx="2592323" cy="1728215"/>
          </a:xfrm>
          <a:prstGeom prst="rect">
            <a:avLst/>
          </a:prstGeom>
        </p:spPr>
      </p:pic>
    </p:spTree>
    <p:extLst>
      <p:ext uri="{BB962C8B-B14F-4D97-AF65-F5344CB8AC3E}">
        <p14:creationId xmlns:p14="http://schemas.microsoft.com/office/powerpoint/2010/main" val="3294595543"/>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6803B7-0443-1723-5DBA-D52BB3A827D5}"/>
              </a:ext>
            </a:extLst>
          </p:cNvPr>
          <p:cNvPicPr>
            <a:picLocks noChangeAspect="1"/>
          </p:cNvPicPr>
          <p:nvPr/>
        </p:nvPicPr>
        <p:blipFill>
          <a:blip r:embed="rId2"/>
          <a:stretch>
            <a:fillRect/>
          </a:stretch>
        </p:blipFill>
        <p:spPr>
          <a:xfrm>
            <a:off x="-1" y="0"/>
            <a:ext cx="12192000" cy="6857999"/>
          </a:xfrm>
          <a:prstGeom prst="rect">
            <a:avLst/>
          </a:prstGeom>
        </p:spPr>
      </p:pic>
      <p:sp>
        <p:nvSpPr>
          <p:cNvPr id="2" name="Title 1">
            <a:extLst>
              <a:ext uri="{FF2B5EF4-FFF2-40B4-BE49-F238E27FC236}">
                <a16:creationId xmlns:a16="http://schemas.microsoft.com/office/drawing/2014/main" id="{C4104250-ABBF-00A0-28FB-2826ACEB132C}"/>
              </a:ext>
            </a:extLst>
          </p:cNvPr>
          <p:cNvSpPr>
            <a:spLocks noGrp="1"/>
          </p:cNvSpPr>
          <p:nvPr>
            <p:ph type="title"/>
          </p:nvPr>
        </p:nvSpPr>
        <p:spPr>
          <a:xfrm>
            <a:off x="3186798" y="459900"/>
            <a:ext cx="7273344" cy="615553"/>
          </a:xfrm>
        </p:spPr>
        <p:txBody>
          <a:bodyPr/>
          <a:lstStyle/>
          <a:p>
            <a:pPr algn="ctr"/>
            <a:r>
              <a:rPr lang="en-GB" sz="4000" b="1">
                <a:solidFill>
                  <a:schemeClr val="accent4"/>
                </a:solidFill>
                <a:latin typeface="Arial Nova" panose="020B0504020202020204" pitchFamily="34" charset="0"/>
              </a:rPr>
              <a:t>3D imaging technology added to the BMS </a:t>
            </a:r>
          </a:p>
        </p:txBody>
      </p:sp>
      <p:sp>
        <p:nvSpPr>
          <p:cNvPr id="3" name="Text Placeholder 2">
            <a:extLst>
              <a:ext uri="{FF2B5EF4-FFF2-40B4-BE49-F238E27FC236}">
                <a16:creationId xmlns:a16="http://schemas.microsoft.com/office/drawing/2014/main" id="{8D57B1C4-214A-7271-494C-A752F3752B41}"/>
              </a:ext>
            </a:extLst>
          </p:cNvPr>
          <p:cNvSpPr>
            <a:spLocks noGrp="1"/>
          </p:cNvSpPr>
          <p:nvPr>
            <p:ph type="body" idx="1"/>
          </p:nvPr>
        </p:nvSpPr>
        <p:spPr>
          <a:xfrm>
            <a:off x="376586" y="1852126"/>
            <a:ext cx="2710544" cy="692497"/>
          </a:xfrm>
        </p:spPr>
        <p:txBody>
          <a:bodyPr/>
          <a:lstStyle/>
          <a:p>
            <a:pPr algn="ctr"/>
            <a:r>
              <a:rPr lang="en-GB" sz="1500">
                <a:latin typeface="Arial Nova" panose="020B0504020202020204" pitchFamily="34" charset="0"/>
              </a:rPr>
              <a:t>EPPH believe that this is where the future lies when operating large commercial premises efficiently. Having the ability to capture faults as they occur, intrusively investigate plant remotely, capture any required parts and send an engineer with the correct skillset to the job with materials maximises efficiency , reduces cost and downtime. </a:t>
            </a:r>
          </a:p>
        </p:txBody>
      </p:sp>
      <p:pic>
        <p:nvPicPr>
          <p:cNvPr id="4" name="Picture 3">
            <a:extLst>
              <a:ext uri="{FF2B5EF4-FFF2-40B4-BE49-F238E27FC236}">
                <a16:creationId xmlns:a16="http://schemas.microsoft.com/office/drawing/2014/main" id="{21157B24-C157-A156-81A6-38143387B6A1}"/>
              </a:ext>
            </a:extLst>
          </p:cNvPr>
          <p:cNvPicPr>
            <a:picLocks noChangeAspect="1"/>
          </p:cNvPicPr>
          <p:nvPr/>
        </p:nvPicPr>
        <p:blipFill>
          <a:blip r:embed="rId3"/>
          <a:stretch>
            <a:fillRect/>
          </a:stretch>
        </p:blipFill>
        <p:spPr>
          <a:xfrm>
            <a:off x="3284710" y="2090984"/>
            <a:ext cx="2710544" cy="2092181"/>
          </a:xfrm>
          <a:prstGeom prst="rect">
            <a:avLst/>
          </a:prstGeom>
        </p:spPr>
      </p:pic>
      <p:pic>
        <p:nvPicPr>
          <p:cNvPr id="3074" name="DD69E41A-C728-4EBE-A17F-AFA38FBFFF58" descr="PHOTO-2024-08-20-19-14-04.jpg">
            <a:extLst>
              <a:ext uri="{FF2B5EF4-FFF2-40B4-BE49-F238E27FC236}">
                <a16:creationId xmlns:a16="http://schemas.microsoft.com/office/drawing/2014/main" id="{60AA4B21-8CAF-BA28-DD28-D01550B89A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2834" y="2150907"/>
            <a:ext cx="2710544" cy="203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2E4E05E9-F3CB-4A91-90F4-F81454CDD346" descr="PHOTO-2024-08-20-19-14-04.jpg">
            <a:extLst>
              <a:ext uri="{FF2B5EF4-FFF2-40B4-BE49-F238E27FC236}">
                <a16:creationId xmlns:a16="http://schemas.microsoft.com/office/drawing/2014/main" id="{1784E77E-5888-2D5E-78C3-C65A237F88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870" y="2150907"/>
            <a:ext cx="2710544" cy="203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B8FD4F1-FD02-BF49-938F-A75B6D0C72D0}"/>
              </a:ext>
            </a:extLst>
          </p:cNvPr>
          <p:cNvPicPr>
            <a:picLocks noChangeAspect="1"/>
          </p:cNvPicPr>
          <p:nvPr/>
        </p:nvPicPr>
        <p:blipFill>
          <a:blip r:embed="rId6"/>
          <a:srcRect l="3633" r="6318" b="3327"/>
          <a:stretch/>
        </p:blipFill>
        <p:spPr>
          <a:xfrm>
            <a:off x="8400572" y="4882415"/>
            <a:ext cx="3414842" cy="1655375"/>
          </a:xfrm>
          <a:prstGeom prst="rect">
            <a:avLst/>
          </a:prstGeom>
        </p:spPr>
      </p:pic>
      <p:sp>
        <p:nvSpPr>
          <p:cNvPr id="7" name="TextBox 6">
            <a:extLst>
              <a:ext uri="{FF2B5EF4-FFF2-40B4-BE49-F238E27FC236}">
                <a16:creationId xmlns:a16="http://schemas.microsoft.com/office/drawing/2014/main" id="{93B2338B-CB80-A91D-B037-5EFEC8FC08EE}"/>
              </a:ext>
            </a:extLst>
          </p:cNvPr>
          <p:cNvSpPr txBox="1"/>
          <p:nvPr/>
        </p:nvSpPr>
        <p:spPr>
          <a:xfrm>
            <a:off x="376586" y="5086856"/>
            <a:ext cx="7917022" cy="1246495"/>
          </a:xfrm>
          <a:prstGeom prst="rect">
            <a:avLst/>
          </a:prstGeom>
          <a:noFill/>
        </p:spPr>
        <p:txBody>
          <a:bodyPr wrap="square" rtlCol="0">
            <a:spAutoFit/>
          </a:bodyPr>
          <a:lstStyle/>
          <a:p>
            <a:pPr algn="ctr"/>
            <a:r>
              <a:rPr lang="en-GB" sz="1500">
                <a:latin typeface="Arial Nova" panose="020B0504020202020204" pitchFamily="34" charset="0"/>
              </a:rPr>
              <a:t>Additional data captured by the BMS reduces the need for on-site ppm attendance as we can evidence condition remotely. </a:t>
            </a:r>
          </a:p>
          <a:p>
            <a:pPr algn="ctr"/>
            <a:endParaRPr lang="en-GB" sz="1500">
              <a:latin typeface="Arial Nova" panose="020B0504020202020204" pitchFamily="34" charset="0"/>
            </a:endParaRPr>
          </a:p>
          <a:p>
            <a:pPr algn="ctr"/>
            <a:r>
              <a:rPr lang="en-GB" sz="1500">
                <a:latin typeface="Arial Nova" panose="020B0504020202020204" pitchFamily="34" charset="0"/>
              </a:rPr>
              <a:t>This technology can be added to existing BMS or included within the design of new installations. </a:t>
            </a:r>
          </a:p>
        </p:txBody>
      </p:sp>
      <p:pic>
        <p:nvPicPr>
          <p:cNvPr id="8" name="Picture 7">
            <a:extLst>
              <a:ext uri="{FF2B5EF4-FFF2-40B4-BE49-F238E27FC236}">
                <a16:creationId xmlns:a16="http://schemas.microsoft.com/office/drawing/2014/main" id="{B4110CB3-9CBE-C1DB-0F59-BB26E89B4CF9}"/>
              </a:ext>
            </a:extLst>
          </p:cNvPr>
          <p:cNvPicPr>
            <a:picLocks noChangeAspect="1"/>
          </p:cNvPicPr>
          <p:nvPr/>
        </p:nvPicPr>
        <p:blipFill>
          <a:blip r:embed="rId7"/>
          <a:stretch>
            <a:fillRect/>
          </a:stretch>
        </p:blipFill>
        <p:spPr>
          <a:xfrm>
            <a:off x="-170796" y="-397442"/>
            <a:ext cx="2493480" cy="2548349"/>
          </a:xfrm>
          <a:prstGeom prst="rect">
            <a:avLst/>
          </a:prstGeom>
        </p:spPr>
      </p:pic>
    </p:spTree>
    <p:extLst>
      <p:ext uri="{BB962C8B-B14F-4D97-AF65-F5344CB8AC3E}">
        <p14:creationId xmlns:p14="http://schemas.microsoft.com/office/powerpoint/2010/main" val="2259912168"/>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2">
            <a:extLst>
              <a:ext uri="{FF2B5EF4-FFF2-40B4-BE49-F238E27FC236}">
                <a16:creationId xmlns:a16="http://schemas.microsoft.com/office/drawing/2014/main" id="{630E49CA-7B1E-D33F-049C-06D81D5ED1EF}"/>
              </a:ext>
            </a:extLst>
          </p:cNvPr>
          <p:cNvPicPr/>
          <p:nvPr/>
        </p:nvPicPr>
        <p:blipFill>
          <a:blip r:embed="rId2" cstate="print"/>
          <a:stretch>
            <a:fillRect/>
          </a:stretch>
        </p:blipFill>
        <p:spPr>
          <a:xfrm>
            <a:off x="0" y="0"/>
            <a:ext cx="12192000" cy="6858000"/>
          </a:xfrm>
          <a:prstGeom prst="rect">
            <a:avLst/>
          </a:prstGeom>
        </p:spPr>
      </p:pic>
      <p:sp>
        <p:nvSpPr>
          <p:cNvPr id="2" name="object 2">
            <a:extLst>
              <a:ext uri="{FF2B5EF4-FFF2-40B4-BE49-F238E27FC236}">
                <a16:creationId xmlns:a16="http://schemas.microsoft.com/office/drawing/2014/main" id="{8CAD023B-F7F4-3EED-0F79-BB75094BCE11}"/>
              </a:ext>
            </a:extLst>
          </p:cNvPr>
          <p:cNvSpPr txBox="1">
            <a:spLocks/>
          </p:cNvSpPr>
          <p:nvPr/>
        </p:nvSpPr>
        <p:spPr>
          <a:xfrm>
            <a:off x="2493480" y="1050189"/>
            <a:ext cx="9061704" cy="781624"/>
          </a:xfrm>
          <a:prstGeom prst="rect">
            <a:avLst/>
          </a:prstGeom>
        </p:spPr>
        <p:txBody>
          <a:bodyPr vert="horz" wrap="square" lIns="0" tIns="12065" rIns="0" bIns="0" rtlCol="0">
            <a:spAutoFit/>
          </a:bodyPr>
          <a:lstStyle>
            <a:lvl1pPr>
              <a:defRPr>
                <a:latin typeface="+mj-lt"/>
                <a:ea typeface="+mj-ea"/>
                <a:cs typeface="+mj-cs"/>
              </a:defRPr>
            </a:lvl1pPr>
          </a:lstStyle>
          <a:p>
            <a:pPr marL="12700">
              <a:spcBef>
                <a:spcPts val="95"/>
              </a:spcBef>
            </a:pPr>
            <a:r>
              <a:rPr lang="en-GB" sz="5000" b="1" spc="65">
                <a:solidFill>
                  <a:schemeClr val="accent4"/>
                </a:solidFill>
                <a:latin typeface="Arial Nova" panose="020B0504020202020204" pitchFamily="34" charset="0"/>
                <a:cs typeface="Arial" panose="020B0604020202020204" pitchFamily="34" charset="0"/>
              </a:rPr>
              <a:t>Sustainability Survey’s</a:t>
            </a:r>
            <a:endParaRPr lang="en-GB" sz="5000">
              <a:solidFill>
                <a:schemeClr val="accent4"/>
              </a:solidFill>
              <a:latin typeface="Arial Nova" panose="020B0504020202020204" pitchFamily="34" charset="0"/>
            </a:endParaRPr>
          </a:p>
        </p:txBody>
      </p:sp>
      <p:sp>
        <p:nvSpPr>
          <p:cNvPr id="3" name="object 3">
            <a:extLst>
              <a:ext uri="{FF2B5EF4-FFF2-40B4-BE49-F238E27FC236}">
                <a16:creationId xmlns:a16="http://schemas.microsoft.com/office/drawing/2014/main" id="{34538F15-9304-A319-EF07-FC6931DE264B}"/>
              </a:ext>
            </a:extLst>
          </p:cNvPr>
          <p:cNvSpPr txBox="1"/>
          <p:nvPr/>
        </p:nvSpPr>
        <p:spPr>
          <a:xfrm>
            <a:off x="175260" y="2047356"/>
            <a:ext cx="11841480" cy="4150495"/>
          </a:xfrm>
          <a:prstGeom prst="rect">
            <a:avLst/>
          </a:prstGeom>
        </p:spPr>
        <p:txBody>
          <a:bodyPr vert="horz" wrap="square" lIns="0" tIns="33655" rIns="0" bIns="0" rtlCol="0" anchor="t">
            <a:spAutoFit/>
          </a:bodyPr>
          <a:lstStyle/>
          <a:p>
            <a:pPr marL="12700" marR="56515" algn="ctr">
              <a:spcBef>
                <a:spcPts val="265"/>
              </a:spcBef>
            </a:pPr>
            <a:r>
              <a:rPr sz="1600" dirty="0">
                <a:solidFill>
                  <a:srgbClr val="2D2B20"/>
                </a:solidFill>
                <a:latin typeface="Arial Nova"/>
                <a:cs typeface="Arial"/>
              </a:rPr>
              <a:t>We</a:t>
            </a:r>
            <a:r>
              <a:rPr sz="1600" spc="-15" dirty="0">
                <a:solidFill>
                  <a:srgbClr val="2D2B20"/>
                </a:solidFill>
                <a:latin typeface="Arial Nova"/>
                <a:cs typeface="Arial"/>
              </a:rPr>
              <a:t> </a:t>
            </a:r>
            <a:r>
              <a:rPr sz="1600" dirty="0">
                <a:solidFill>
                  <a:srgbClr val="2D2B20"/>
                </a:solidFill>
                <a:latin typeface="Arial Nova"/>
                <a:cs typeface="Arial"/>
              </a:rPr>
              <a:t>propose</a:t>
            </a:r>
            <a:r>
              <a:rPr sz="1600" spc="-40" dirty="0">
                <a:solidFill>
                  <a:srgbClr val="2D2B20"/>
                </a:solidFill>
                <a:latin typeface="Arial Nova"/>
                <a:cs typeface="Arial"/>
              </a:rPr>
              <a:t> </a:t>
            </a:r>
            <a:r>
              <a:rPr sz="1600" dirty="0">
                <a:solidFill>
                  <a:srgbClr val="2D2B20"/>
                </a:solidFill>
                <a:latin typeface="Arial Nova"/>
                <a:cs typeface="Arial"/>
              </a:rPr>
              <a:t>to</a:t>
            </a:r>
            <a:r>
              <a:rPr sz="1600" spc="-20" dirty="0">
                <a:solidFill>
                  <a:srgbClr val="2D2B20"/>
                </a:solidFill>
                <a:latin typeface="Arial Nova"/>
                <a:cs typeface="Arial"/>
              </a:rPr>
              <a:t> </a:t>
            </a:r>
            <a:r>
              <a:rPr sz="1600" dirty="0">
                <a:solidFill>
                  <a:srgbClr val="2D2B20"/>
                </a:solidFill>
                <a:latin typeface="Arial Nova"/>
                <a:cs typeface="Arial"/>
              </a:rPr>
              <a:t>survey</a:t>
            </a:r>
            <a:r>
              <a:rPr sz="1600" spc="-35" dirty="0">
                <a:solidFill>
                  <a:srgbClr val="2D2B20"/>
                </a:solidFill>
                <a:latin typeface="Arial Nova"/>
                <a:cs typeface="Arial"/>
              </a:rPr>
              <a:t> </a:t>
            </a:r>
            <a:r>
              <a:rPr sz="1600" dirty="0">
                <a:solidFill>
                  <a:srgbClr val="2D2B20"/>
                </a:solidFill>
                <a:latin typeface="Arial Nova"/>
                <a:cs typeface="Arial"/>
              </a:rPr>
              <a:t>and</a:t>
            </a:r>
            <a:r>
              <a:rPr sz="1600" spc="-30" dirty="0">
                <a:solidFill>
                  <a:srgbClr val="2D2B20"/>
                </a:solidFill>
                <a:latin typeface="Arial Nova"/>
                <a:cs typeface="Arial"/>
              </a:rPr>
              <a:t> </a:t>
            </a:r>
            <a:r>
              <a:rPr sz="1600" dirty="0">
                <a:solidFill>
                  <a:srgbClr val="2D2B20"/>
                </a:solidFill>
                <a:latin typeface="Arial Nova"/>
                <a:cs typeface="Arial"/>
              </a:rPr>
              <a:t>assess</a:t>
            </a:r>
            <a:r>
              <a:rPr sz="1600" spc="-25" dirty="0">
                <a:solidFill>
                  <a:srgbClr val="2D2B20"/>
                </a:solidFill>
                <a:latin typeface="Arial Nova"/>
                <a:cs typeface="Arial"/>
              </a:rPr>
              <a:t> </a:t>
            </a:r>
            <a:r>
              <a:rPr sz="1600" dirty="0">
                <a:solidFill>
                  <a:srgbClr val="2D2B20"/>
                </a:solidFill>
                <a:latin typeface="Arial Nova"/>
                <a:cs typeface="Arial"/>
              </a:rPr>
              <a:t>estates</a:t>
            </a:r>
            <a:r>
              <a:rPr sz="1600" spc="-40" dirty="0">
                <a:solidFill>
                  <a:srgbClr val="2D2B20"/>
                </a:solidFill>
                <a:latin typeface="Arial Nova"/>
                <a:cs typeface="Arial"/>
              </a:rPr>
              <a:t> </a:t>
            </a:r>
            <a:r>
              <a:rPr sz="1600" dirty="0">
                <a:solidFill>
                  <a:srgbClr val="2D2B20"/>
                </a:solidFill>
                <a:latin typeface="Arial Nova"/>
                <a:cs typeface="Arial"/>
              </a:rPr>
              <a:t>to</a:t>
            </a:r>
            <a:r>
              <a:rPr sz="1600" spc="-25" dirty="0">
                <a:solidFill>
                  <a:srgbClr val="2D2B20"/>
                </a:solidFill>
                <a:latin typeface="Arial Nova"/>
                <a:cs typeface="Arial"/>
              </a:rPr>
              <a:t> </a:t>
            </a:r>
            <a:r>
              <a:rPr sz="1600" dirty="0">
                <a:solidFill>
                  <a:srgbClr val="2D2B20"/>
                </a:solidFill>
                <a:latin typeface="Arial Nova"/>
                <a:cs typeface="Arial"/>
              </a:rPr>
              <a:t>capture</a:t>
            </a:r>
            <a:r>
              <a:rPr sz="1600" spc="-35" dirty="0">
                <a:solidFill>
                  <a:srgbClr val="2D2B20"/>
                </a:solidFill>
                <a:latin typeface="Arial Nova"/>
                <a:cs typeface="Arial"/>
              </a:rPr>
              <a:t> </a:t>
            </a:r>
            <a:r>
              <a:rPr sz="1600" spc="-10" dirty="0">
                <a:solidFill>
                  <a:srgbClr val="2D2B20"/>
                </a:solidFill>
                <a:latin typeface="Arial Nova"/>
                <a:cs typeface="Arial"/>
              </a:rPr>
              <a:t>buildings </a:t>
            </a:r>
            <a:r>
              <a:rPr sz="1600" dirty="0">
                <a:solidFill>
                  <a:srgbClr val="2D2B20"/>
                </a:solidFill>
                <a:latin typeface="Arial Nova"/>
                <a:cs typeface="Arial"/>
              </a:rPr>
              <a:t>with</a:t>
            </a:r>
            <a:r>
              <a:rPr sz="1600" spc="-30" dirty="0">
                <a:solidFill>
                  <a:srgbClr val="2D2B20"/>
                </a:solidFill>
                <a:latin typeface="Arial Nova"/>
                <a:cs typeface="Arial"/>
              </a:rPr>
              <a:t> </a:t>
            </a:r>
            <a:r>
              <a:rPr sz="1600" dirty="0">
                <a:solidFill>
                  <a:srgbClr val="2D2B20"/>
                </a:solidFill>
                <a:latin typeface="Arial Nova"/>
                <a:cs typeface="Arial"/>
              </a:rPr>
              <a:t>the</a:t>
            </a:r>
            <a:r>
              <a:rPr sz="1600" spc="-30" dirty="0">
                <a:solidFill>
                  <a:srgbClr val="2D2B20"/>
                </a:solidFill>
                <a:latin typeface="Arial Nova"/>
                <a:cs typeface="Arial"/>
              </a:rPr>
              <a:t> </a:t>
            </a:r>
            <a:r>
              <a:rPr sz="1600" dirty="0">
                <a:solidFill>
                  <a:srgbClr val="2D2B20"/>
                </a:solidFill>
                <a:latin typeface="Arial Nova"/>
                <a:cs typeface="Arial"/>
              </a:rPr>
              <a:t>highest</a:t>
            </a:r>
            <a:r>
              <a:rPr sz="1600" spc="-45" dirty="0">
                <a:solidFill>
                  <a:srgbClr val="2D2B20"/>
                </a:solidFill>
                <a:latin typeface="Arial Nova"/>
                <a:cs typeface="Arial"/>
              </a:rPr>
              <a:t> </a:t>
            </a:r>
            <a:r>
              <a:rPr sz="1600" dirty="0">
                <a:solidFill>
                  <a:srgbClr val="2D2B20"/>
                </a:solidFill>
                <a:latin typeface="Arial Nova"/>
                <a:cs typeface="Arial"/>
              </a:rPr>
              <a:t>energy</a:t>
            </a:r>
            <a:r>
              <a:rPr sz="1600" spc="-45" dirty="0">
                <a:solidFill>
                  <a:srgbClr val="2D2B20"/>
                </a:solidFill>
                <a:latin typeface="Arial Nova"/>
                <a:cs typeface="Arial"/>
              </a:rPr>
              <a:t> </a:t>
            </a:r>
            <a:r>
              <a:rPr sz="1600" dirty="0">
                <a:solidFill>
                  <a:srgbClr val="2D2B20"/>
                </a:solidFill>
                <a:latin typeface="Arial Nova"/>
                <a:cs typeface="Arial"/>
              </a:rPr>
              <a:t>consumption</a:t>
            </a:r>
            <a:r>
              <a:rPr sz="1600" spc="-45" dirty="0">
                <a:solidFill>
                  <a:srgbClr val="2D2B20"/>
                </a:solidFill>
                <a:latin typeface="Arial Nova"/>
                <a:cs typeface="Arial"/>
              </a:rPr>
              <a:t> </a:t>
            </a:r>
            <a:r>
              <a:rPr sz="1600" dirty="0">
                <a:solidFill>
                  <a:srgbClr val="2D2B20"/>
                </a:solidFill>
                <a:latin typeface="Arial Nova"/>
                <a:cs typeface="Arial"/>
              </a:rPr>
              <a:t>utilizing</a:t>
            </a:r>
            <a:r>
              <a:rPr sz="1600" spc="-45" dirty="0">
                <a:solidFill>
                  <a:srgbClr val="2D2B20"/>
                </a:solidFill>
                <a:latin typeface="Arial Nova"/>
                <a:cs typeface="Arial"/>
              </a:rPr>
              <a:t> </a:t>
            </a:r>
            <a:r>
              <a:rPr sz="1600" dirty="0">
                <a:solidFill>
                  <a:srgbClr val="2D2B20"/>
                </a:solidFill>
                <a:latin typeface="Arial Nova"/>
                <a:cs typeface="Arial"/>
              </a:rPr>
              <a:t>meter</a:t>
            </a:r>
            <a:r>
              <a:rPr sz="1600" spc="-35" dirty="0">
                <a:solidFill>
                  <a:srgbClr val="2D2B20"/>
                </a:solidFill>
                <a:latin typeface="Arial Nova"/>
                <a:cs typeface="Arial"/>
              </a:rPr>
              <a:t> </a:t>
            </a:r>
            <a:r>
              <a:rPr sz="1600" spc="-10" dirty="0">
                <a:solidFill>
                  <a:srgbClr val="2D2B20"/>
                </a:solidFill>
                <a:latin typeface="Arial Nova"/>
                <a:cs typeface="Arial"/>
              </a:rPr>
              <a:t>readings </a:t>
            </a:r>
            <a:r>
              <a:rPr sz="1600" dirty="0">
                <a:solidFill>
                  <a:srgbClr val="2D2B20"/>
                </a:solidFill>
                <a:latin typeface="Arial Nova"/>
                <a:cs typeface="Arial"/>
              </a:rPr>
              <a:t>and</a:t>
            </a:r>
            <a:r>
              <a:rPr sz="1600" spc="-35" dirty="0">
                <a:solidFill>
                  <a:srgbClr val="2D2B20"/>
                </a:solidFill>
                <a:latin typeface="Arial Nova"/>
                <a:cs typeface="Arial"/>
              </a:rPr>
              <a:t> </a:t>
            </a:r>
            <a:r>
              <a:rPr sz="1600" dirty="0">
                <a:solidFill>
                  <a:srgbClr val="2D2B20"/>
                </a:solidFill>
                <a:latin typeface="Arial Nova"/>
                <a:cs typeface="Arial"/>
              </a:rPr>
              <a:t>related</a:t>
            </a:r>
            <a:r>
              <a:rPr sz="1600" spc="-35" dirty="0">
                <a:solidFill>
                  <a:srgbClr val="2D2B20"/>
                </a:solidFill>
                <a:latin typeface="Arial Nova"/>
                <a:cs typeface="Arial"/>
              </a:rPr>
              <a:t> </a:t>
            </a:r>
            <a:r>
              <a:rPr sz="1600" dirty="0">
                <a:solidFill>
                  <a:srgbClr val="2D2B20"/>
                </a:solidFill>
                <a:latin typeface="Arial Nova"/>
                <a:cs typeface="Arial"/>
              </a:rPr>
              <a:t>bills.</a:t>
            </a:r>
            <a:r>
              <a:rPr sz="1600" spc="-35" dirty="0">
                <a:solidFill>
                  <a:srgbClr val="2D2B20"/>
                </a:solidFill>
                <a:latin typeface="Arial Nova"/>
                <a:cs typeface="Arial"/>
              </a:rPr>
              <a:t> </a:t>
            </a:r>
            <a:r>
              <a:rPr sz="1600" dirty="0">
                <a:solidFill>
                  <a:srgbClr val="2D2B20"/>
                </a:solidFill>
                <a:latin typeface="Arial Nova"/>
                <a:cs typeface="Arial"/>
              </a:rPr>
              <a:t>We</a:t>
            </a:r>
            <a:r>
              <a:rPr sz="1600" spc="-20" dirty="0">
                <a:solidFill>
                  <a:srgbClr val="2D2B20"/>
                </a:solidFill>
                <a:latin typeface="Arial Nova"/>
                <a:cs typeface="Arial"/>
              </a:rPr>
              <a:t> </a:t>
            </a:r>
            <a:r>
              <a:rPr sz="1600" dirty="0">
                <a:solidFill>
                  <a:srgbClr val="2D2B20"/>
                </a:solidFill>
                <a:latin typeface="Arial Nova"/>
                <a:cs typeface="Arial"/>
              </a:rPr>
              <a:t>then</a:t>
            </a:r>
            <a:r>
              <a:rPr sz="1600" spc="-40" dirty="0">
                <a:solidFill>
                  <a:srgbClr val="2D2B20"/>
                </a:solidFill>
                <a:latin typeface="Arial Nova"/>
                <a:cs typeface="Arial"/>
              </a:rPr>
              <a:t> </a:t>
            </a:r>
            <a:r>
              <a:rPr sz="1600" dirty="0">
                <a:solidFill>
                  <a:srgbClr val="2D2B20"/>
                </a:solidFill>
                <a:latin typeface="Arial Nova"/>
                <a:cs typeface="Arial"/>
              </a:rPr>
              <a:t>attend</a:t>
            </a:r>
            <a:r>
              <a:rPr sz="1600" spc="-40" dirty="0">
                <a:solidFill>
                  <a:srgbClr val="2D2B20"/>
                </a:solidFill>
                <a:latin typeface="Arial Nova"/>
                <a:cs typeface="Arial"/>
              </a:rPr>
              <a:t> </a:t>
            </a:r>
            <a:r>
              <a:rPr sz="1600" dirty="0">
                <a:solidFill>
                  <a:srgbClr val="2D2B20"/>
                </a:solidFill>
                <a:latin typeface="Arial Nova"/>
                <a:cs typeface="Arial"/>
              </a:rPr>
              <a:t>site</a:t>
            </a:r>
            <a:r>
              <a:rPr sz="1600" spc="-25" dirty="0">
                <a:solidFill>
                  <a:srgbClr val="2D2B20"/>
                </a:solidFill>
                <a:latin typeface="Arial Nova"/>
                <a:cs typeface="Arial"/>
              </a:rPr>
              <a:t> </a:t>
            </a:r>
            <a:r>
              <a:rPr sz="1600" dirty="0">
                <a:solidFill>
                  <a:srgbClr val="2D2B20"/>
                </a:solidFill>
                <a:latin typeface="Arial Nova"/>
                <a:cs typeface="Arial"/>
              </a:rPr>
              <a:t>to</a:t>
            </a:r>
            <a:r>
              <a:rPr sz="1600" spc="-25" dirty="0">
                <a:solidFill>
                  <a:srgbClr val="2D2B20"/>
                </a:solidFill>
                <a:latin typeface="Arial Nova"/>
                <a:cs typeface="Arial"/>
              </a:rPr>
              <a:t> </a:t>
            </a:r>
            <a:r>
              <a:rPr sz="1600" dirty="0">
                <a:solidFill>
                  <a:srgbClr val="2D2B20"/>
                </a:solidFill>
                <a:latin typeface="Arial Nova"/>
                <a:cs typeface="Arial"/>
              </a:rPr>
              <a:t>undertake</a:t>
            </a:r>
            <a:r>
              <a:rPr sz="1600" spc="-40" dirty="0">
                <a:solidFill>
                  <a:srgbClr val="2D2B20"/>
                </a:solidFill>
                <a:latin typeface="Arial Nova"/>
                <a:cs typeface="Arial"/>
              </a:rPr>
              <a:t> </a:t>
            </a:r>
            <a:r>
              <a:rPr sz="1600" dirty="0">
                <a:solidFill>
                  <a:srgbClr val="2D2B20"/>
                </a:solidFill>
                <a:latin typeface="Arial Nova"/>
                <a:cs typeface="Arial"/>
              </a:rPr>
              <a:t>a</a:t>
            </a:r>
            <a:r>
              <a:rPr sz="1600" spc="-20" dirty="0">
                <a:solidFill>
                  <a:srgbClr val="2D2B20"/>
                </a:solidFill>
                <a:latin typeface="Arial Nova"/>
                <a:cs typeface="Arial"/>
              </a:rPr>
              <a:t> </a:t>
            </a:r>
            <a:r>
              <a:rPr sz="1600" spc="-10" dirty="0">
                <a:solidFill>
                  <a:srgbClr val="2D2B20"/>
                </a:solidFill>
                <a:latin typeface="Arial Nova"/>
                <a:cs typeface="Arial"/>
              </a:rPr>
              <a:t>technical </a:t>
            </a:r>
            <a:r>
              <a:rPr sz="1600" dirty="0">
                <a:solidFill>
                  <a:srgbClr val="2D2B20"/>
                </a:solidFill>
                <a:latin typeface="Arial Nova"/>
                <a:cs typeface="Arial"/>
              </a:rPr>
              <a:t>survey</a:t>
            </a:r>
            <a:r>
              <a:rPr sz="1600" spc="-30" dirty="0">
                <a:solidFill>
                  <a:srgbClr val="2D2B20"/>
                </a:solidFill>
                <a:latin typeface="Arial Nova"/>
                <a:cs typeface="Arial"/>
              </a:rPr>
              <a:t> </a:t>
            </a:r>
            <a:r>
              <a:rPr sz="1600" dirty="0">
                <a:solidFill>
                  <a:srgbClr val="2D2B20"/>
                </a:solidFill>
                <a:latin typeface="Arial Nova"/>
                <a:cs typeface="Arial"/>
              </a:rPr>
              <a:t>to</a:t>
            </a:r>
            <a:r>
              <a:rPr sz="1600" spc="-20" dirty="0">
                <a:solidFill>
                  <a:srgbClr val="2D2B20"/>
                </a:solidFill>
                <a:latin typeface="Arial Nova"/>
                <a:cs typeface="Arial"/>
              </a:rPr>
              <a:t> </a:t>
            </a:r>
            <a:r>
              <a:rPr sz="1600" dirty="0">
                <a:solidFill>
                  <a:srgbClr val="2D2B20"/>
                </a:solidFill>
                <a:latin typeface="Arial Nova"/>
                <a:cs typeface="Arial"/>
              </a:rPr>
              <a:t>capture</a:t>
            </a:r>
            <a:r>
              <a:rPr sz="1600" spc="-35" dirty="0">
                <a:solidFill>
                  <a:srgbClr val="2D2B20"/>
                </a:solidFill>
                <a:latin typeface="Arial Nova"/>
                <a:cs typeface="Arial"/>
              </a:rPr>
              <a:t> </a:t>
            </a:r>
            <a:r>
              <a:rPr sz="1600" dirty="0">
                <a:solidFill>
                  <a:srgbClr val="2D2B20"/>
                </a:solidFill>
                <a:latin typeface="Arial Nova"/>
                <a:cs typeface="Arial"/>
              </a:rPr>
              <a:t>areas</a:t>
            </a:r>
            <a:r>
              <a:rPr sz="1600" spc="-30" dirty="0">
                <a:solidFill>
                  <a:srgbClr val="2D2B20"/>
                </a:solidFill>
                <a:latin typeface="Arial Nova"/>
                <a:cs typeface="Arial"/>
              </a:rPr>
              <a:t> </a:t>
            </a:r>
            <a:r>
              <a:rPr sz="1600" dirty="0">
                <a:solidFill>
                  <a:srgbClr val="2D2B20"/>
                </a:solidFill>
                <a:latin typeface="Arial Nova"/>
                <a:cs typeface="Arial"/>
              </a:rPr>
              <a:t>where</a:t>
            </a:r>
            <a:r>
              <a:rPr sz="1600" spc="-25" dirty="0">
                <a:solidFill>
                  <a:srgbClr val="2D2B20"/>
                </a:solidFill>
                <a:latin typeface="Arial Nova"/>
                <a:cs typeface="Arial"/>
              </a:rPr>
              <a:t> </a:t>
            </a:r>
            <a:r>
              <a:rPr sz="1600" dirty="0">
                <a:solidFill>
                  <a:srgbClr val="2D2B20"/>
                </a:solidFill>
                <a:latin typeface="Arial Nova"/>
                <a:cs typeface="Arial"/>
              </a:rPr>
              <a:t>improvements</a:t>
            </a:r>
            <a:r>
              <a:rPr sz="1600" spc="-25" dirty="0">
                <a:solidFill>
                  <a:srgbClr val="2D2B20"/>
                </a:solidFill>
                <a:latin typeface="Arial Nova"/>
                <a:cs typeface="Arial"/>
              </a:rPr>
              <a:t> </a:t>
            </a:r>
            <a:r>
              <a:rPr sz="1600" dirty="0">
                <a:solidFill>
                  <a:srgbClr val="2D2B20"/>
                </a:solidFill>
                <a:latin typeface="Arial Nova"/>
                <a:cs typeface="Arial"/>
              </a:rPr>
              <a:t>can</a:t>
            </a:r>
            <a:r>
              <a:rPr sz="1600" spc="-25" dirty="0">
                <a:solidFill>
                  <a:srgbClr val="2D2B20"/>
                </a:solidFill>
                <a:latin typeface="Arial Nova"/>
                <a:cs typeface="Arial"/>
              </a:rPr>
              <a:t> </a:t>
            </a:r>
            <a:r>
              <a:rPr sz="1600" dirty="0">
                <a:solidFill>
                  <a:srgbClr val="2D2B20"/>
                </a:solidFill>
                <a:latin typeface="Arial Nova"/>
                <a:cs typeface="Arial"/>
              </a:rPr>
              <a:t>be</a:t>
            </a:r>
            <a:r>
              <a:rPr sz="1600" spc="-20" dirty="0">
                <a:solidFill>
                  <a:srgbClr val="2D2B20"/>
                </a:solidFill>
                <a:latin typeface="Arial Nova"/>
                <a:cs typeface="Arial"/>
              </a:rPr>
              <a:t> made </a:t>
            </a:r>
            <a:r>
              <a:rPr sz="1600" dirty="0">
                <a:solidFill>
                  <a:srgbClr val="2D2B20"/>
                </a:solidFill>
                <a:latin typeface="Arial Nova"/>
                <a:cs typeface="Arial"/>
              </a:rPr>
              <a:t>then</a:t>
            </a:r>
            <a:r>
              <a:rPr sz="1600" spc="-40" dirty="0">
                <a:solidFill>
                  <a:srgbClr val="2D2B20"/>
                </a:solidFill>
                <a:latin typeface="Arial Nova"/>
                <a:cs typeface="Arial"/>
              </a:rPr>
              <a:t> </a:t>
            </a:r>
            <a:r>
              <a:rPr sz="1600" dirty="0">
                <a:solidFill>
                  <a:srgbClr val="2D2B20"/>
                </a:solidFill>
                <a:latin typeface="Arial Nova"/>
                <a:cs typeface="Arial"/>
              </a:rPr>
              <a:t>complete</a:t>
            </a:r>
            <a:r>
              <a:rPr sz="1600" spc="-50" dirty="0">
                <a:solidFill>
                  <a:srgbClr val="2D2B20"/>
                </a:solidFill>
                <a:latin typeface="Arial Nova"/>
                <a:cs typeface="Arial"/>
              </a:rPr>
              <a:t> </a:t>
            </a:r>
            <a:r>
              <a:rPr sz="1600" dirty="0">
                <a:solidFill>
                  <a:srgbClr val="2D2B20"/>
                </a:solidFill>
                <a:latin typeface="Arial Nova"/>
                <a:cs typeface="Arial"/>
              </a:rPr>
              <a:t>initial</a:t>
            </a:r>
            <a:r>
              <a:rPr sz="1600" spc="-35" dirty="0">
                <a:solidFill>
                  <a:srgbClr val="2D2B20"/>
                </a:solidFill>
                <a:latin typeface="Arial Nova"/>
                <a:cs typeface="Arial"/>
              </a:rPr>
              <a:t> </a:t>
            </a:r>
            <a:r>
              <a:rPr sz="1600" dirty="0">
                <a:solidFill>
                  <a:srgbClr val="2D2B20"/>
                </a:solidFill>
                <a:latin typeface="Arial Nova"/>
                <a:cs typeface="Arial"/>
              </a:rPr>
              <a:t>feasibility</a:t>
            </a:r>
            <a:r>
              <a:rPr sz="1600" spc="-45" dirty="0">
                <a:solidFill>
                  <a:srgbClr val="2D2B20"/>
                </a:solidFill>
                <a:latin typeface="Arial Nova"/>
                <a:cs typeface="Arial"/>
              </a:rPr>
              <a:t> </a:t>
            </a:r>
            <a:r>
              <a:rPr sz="1600" spc="-10" dirty="0">
                <a:solidFill>
                  <a:srgbClr val="2D2B20"/>
                </a:solidFill>
                <a:latin typeface="Arial Nova"/>
                <a:cs typeface="Arial"/>
              </a:rPr>
              <a:t>surveys.</a:t>
            </a:r>
            <a:endParaRPr sz="1600" dirty="0">
              <a:latin typeface="Arial Nova"/>
              <a:cs typeface="Arial"/>
            </a:endParaRPr>
          </a:p>
          <a:p>
            <a:pPr algn="ctr">
              <a:spcBef>
                <a:spcPts val="1125"/>
              </a:spcBef>
            </a:pPr>
            <a:endParaRPr sz="1600" dirty="0">
              <a:latin typeface="Arial Nova" panose="020B0504020202020204" pitchFamily="34" charset="0"/>
              <a:cs typeface="Arial"/>
            </a:endParaRPr>
          </a:p>
          <a:p>
            <a:pPr marL="12700" marR="107950" algn="ctr">
              <a:spcBef>
                <a:spcPts val="5"/>
              </a:spcBef>
            </a:pPr>
            <a:r>
              <a:rPr sz="1600" dirty="0">
                <a:solidFill>
                  <a:srgbClr val="2D2B20"/>
                </a:solidFill>
                <a:latin typeface="Arial Nova"/>
                <a:cs typeface="Arial"/>
              </a:rPr>
              <a:t>Upon</a:t>
            </a:r>
            <a:r>
              <a:rPr sz="1600" spc="-35" dirty="0">
                <a:solidFill>
                  <a:srgbClr val="2D2B20"/>
                </a:solidFill>
                <a:latin typeface="Arial Nova"/>
                <a:cs typeface="Arial"/>
              </a:rPr>
              <a:t> </a:t>
            </a:r>
            <a:r>
              <a:rPr sz="1600" dirty="0">
                <a:solidFill>
                  <a:srgbClr val="2D2B20"/>
                </a:solidFill>
                <a:latin typeface="Arial Nova"/>
                <a:cs typeface="Arial"/>
              </a:rPr>
              <a:t>completion</a:t>
            </a:r>
            <a:r>
              <a:rPr sz="1600" spc="-45" dirty="0">
                <a:solidFill>
                  <a:srgbClr val="2D2B20"/>
                </a:solidFill>
                <a:latin typeface="Arial Nova"/>
                <a:cs typeface="Arial"/>
              </a:rPr>
              <a:t> </a:t>
            </a:r>
            <a:r>
              <a:rPr sz="1600" dirty="0">
                <a:solidFill>
                  <a:srgbClr val="2D2B20"/>
                </a:solidFill>
                <a:latin typeface="Arial Nova"/>
                <a:cs typeface="Arial"/>
              </a:rPr>
              <a:t>of</a:t>
            </a:r>
            <a:r>
              <a:rPr sz="1600" spc="-15" dirty="0">
                <a:solidFill>
                  <a:srgbClr val="2D2B20"/>
                </a:solidFill>
                <a:latin typeface="Arial Nova"/>
                <a:cs typeface="Arial"/>
              </a:rPr>
              <a:t> </a:t>
            </a:r>
            <a:r>
              <a:rPr sz="1600" dirty="0">
                <a:solidFill>
                  <a:srgbClr val="2D2B20"/>
                </a:solidFill>
                <a:latin typeface="Arial Nova"/>
                <a:cs typeface="Arial"/>
              </a:rPr>
              <a:t>the</a:t>
            </a:r>
            <a:r>
              <a:rPr sz="1600" spc="-30" dirty="0">
                <a:solidFill>
                  <a:srgbClr val="2D2B20"/>
                </a:solidFill>
                <a:latin typeface="Arial Nova"/>
                <a:cs typeface="Arial"/>
              </a:rPr>
              <a:t> </a:t>
            </a:r>
            <a:r>
              <a:rPr sz="1600" dirty="0">
                <a:solidFill>
                  <a:srgbClr val="2D2B20"/>
                </a:solidFill>
                <a:latin typeface="Arial Nova"/>
                <a:cs typeface="Arial"/>
              </a:rPr>
              <a:t>surveys,</a:t>
            </a:r>
            <a:r>
              <a:rPr sz="1600" spc="-35" dirty="0">
                <a:solidFill>
                  <a:srgbClr val="2D2B20"/>
                </a:solidFill>
                <a:latin typeface="Arial Nova"/>
                <a:cs typeface="Arial"/>
              </a:rPr>
              <a:t> </a:t>
            </a:r>
            <a:r>
              <a:rPr sz="1600" dirty="0">
                <a:solidFill>
                  <a:srgbClr val="2D2B20"/>
                </a:solidFill>
                <a:latin typeface="Arial Nova"/>
                <a:cs typeface="Arial"/>
              </a:rPr>
              <a:t>we</a:t>
            </a:r>
            <a:r>
              <a:rPr sz="1600" spc="-15" dirty="0">
                <a:solidFill>
                  <a:srgbClr val="2D2B20"/>
                </a:solidFill>
                <a:latin typeface="Arial Nova"/>
                <a:cs typeface="Arial"/>
              </a:rPr>
              <a:t> </a:t>
            </a:r>
            <a:r>
              <a:rPr sz="1600" dirty="0">
                <a:solidFill>
                  <a:srgbClr val="2D2B20"/>
                </a:solidFill>
                <a:latin typeface="Arial Nova"/>
                <a:cs typeface="Arial"/>
              </a:rPr>
              <a:t>issue</a:t>
            </a:r>
            <a:r>
              <a:rPr sz="1600" spc="-30" dirty="0">
                <a:solidFill>
                  <a:srgbClr val="2D2B20"/>
                </a:solidFill>
                <a:latin typeface="Arial Nova"/>
                <a:cs typeface="Arial"/>
              </a:rPr>
              <a:t> </a:t>
            </a:r>
            <a:r>
              <a:rPr sz="1600" dirty="0">
                <a:solidFill>
                  <a:srgbClr val="2D2B20"/>
                </a:solidFill>
                <a:latin typeface="Arial Nova"/>
                <a:cs typeface="Arial"/>
              </a:rPr>
              <a:t>proposals</a:t>
            </a:r>
            <a:r>
              <a:rPr sz="1600" spc="-35" dirty="0">
                <a:solidFill>
                  <a:srgbClr val="2D2B20"/>
                </a:solidFill>
                <a:latin typeface="Arial Nova"/>
                <a:cs typeface="Arial"/>
              </a:rPr>
              <a:t> </a:t>
            </a:r>
            <a:r>
              <a:rPr sz="1600" spc="-10" dirty="0">
                <a:solidFill>
                  <a:srgbClr val="2D2B20"/>
                </a:solidFill>
                <a:latin typeface="Arial Nova"/>
                <a:cs typeface="Arial"/>
              </a:rPr>
              <a:t>detailing </a:t>
            </a:r>
            <a:r>
              <a:rPr sz="1600" dirty="0">
                <a:solidFill>
                  <a:srgbClr val="2D2B20"/>
                </a:solidFill>
                <a:latin typeface="Arial Nova"/>
                <a:cs typeface="Arial"/>
              </a:rPr>
              <a:t>indicative</a:t>
            </a:r>
            <a:r>
              <a:rPr sz="1600" spc="-55" dirty="0">
                <a:solidFill>
                  <a:srgbClr val="2D2B20"/>
                </a:solidFill>
                <a:latin typeface="Arial Nova"/>
                <a:cs typeface="Arial"/>
              </a:rPr>
              <a:t> </a:t>
            </a:r>
            <a:r>
              <a:rPr sz="1600" dirty="0">
                <a:solidFill>
                  <a:srgbClr val="2D2B20"/>
                </a:solidFill>
                <a:latin typeface="Arial Nova"/>
                <a:cs typeface="Arial"/>
              </a:rPr>
              <a:t>costs</a:t>
            </a:r>
            <a:r>
              <a:rPr sz="1600" spc="-35" dirty="0">
                <a:solidFill>
                  <a:srgbClr val="2D2B20"/>
                </a:solidFill>
                <a:latin typeface="Arial Nova"/>
                <a:cs typeface="Arial"/>
              </a:rPr>
              <a:t> </a:t>
            </a:r>
            <a:r>
              <a:rPr sz="1600" dirty="0">
                <a:solidFill>
                  <a:srgbClr val="2D2B20"/>
                </a:solidFill>
                <a:latin typeface="Arial Nova"/>
                <a:cs typeface="Arial"/>
              </a:rPr>
              <a:t>for</a:t>
            </a:r>
            <a:r>
              <a:rPr sz="1600" spc="-35" dirty="0">
                <a:solidFill>
                  <a:srgbClr val="2D2B20"/>
                </a:solidFill>
                <a:latin typeface="Arial Nova"/>
                <a:cs typeface="Arial"/>
              </a:rPr>
              <a:t> </a:t>
            </a:r>
            <a:r>
              <a:rPr sz="1600" spc="-10" dirty="0">
                <a:solidFill>
                  <a:srgbClr val="2D2B20"/>
                </a:solidFill>
                <a:latin typeface="Arial Nova"/>
                <a:cs typeface="Arial"/>
              </a:rPr>
              <a:t>outlay,</a:t>
            </a:r>
            <a:r>
              <a:rPr sz="1600" spc="-50" dirty="0">
                <a:solidFill>
                  <a:srgbClr val="2D2B20"/>
                </a:solidFill>
                <a:latin typeface="Arial Nova"/>
                <a:cs typeface="Arial"/>
              </a:rPr>
              <a:t> </a:t>
            </a:r>
            <a:r>
              <a:rPr sz="1600" dirty="0">
                <a:solidFill>
                  <a:srgbClr val="2D2B20"/>
                </a:solidFill>
                <a:latin typeface="Arial Nova"/>
                <a:cs typeface="Arial"/>
              </a:rPr>
              <a:t>proposed</a:t>
            </a:r>
            <a:r>
              <a:rPr sz="1600" spc="-45" dirty="0">
                <a:solidFill>
                  <a:srgbClr val="2D2B20"/>
                </a:solidFill>
                <a:latin typeface="Arial Nova"/>
                <a:cs typeface="Arial"/>
              </a:rPr>
              <a:t> </a:t>
            </a:r>
            <a:r>
              <a:rPr sz="1600" dirty="0">
                <a:solidFill>
                  <a:srgbClr val="2D2B20"/>
                </a:solidFill>
                <a:latin typeface="Arial Nova"/>
                <a:cs typeface="Arial"/>
              </a:rPr>
              <a:t>annual</a:t>
            </a:r>
            <a:r>
              <a:rPr sz="1600" spc="-45" dirty="0">
                <a:solidFill>
                  <a:srgbClr val="2D2B20"/>
                </a:solidFill>
                <a:latin typeface="Arial Nova"/>
                <a:cs typeface="Arial"/>
              </a:rPr>
              <a:t> </a:t>
            </a:r>
            <a:r>
              <a:rPr sz="1600" dirty="0">
                <a:solidFill>
                  <a:srgbClr val="2D2B20"/>
                </a:solidFill>
                <a:latin typeface="Arial Nova"/>
                <a:cs typeface="Arial"/>
              </a:rPr>
              <a:t>savings</a:t>
            </a:r>
            <a:r>
              <a:rPr sz="1600" spc="-40" dirty="0">
                <a:solidFill>
                  <a:srgbClr val="2D2B20"/>
                </a:solidFill>
                <a:latin typeface="Arial Nova"/>
                <a:cs typeface="Arial"/>
              </a:rPr>
              <a:t> </a:t>
            </a:r>
            <a:r>
              <a:rPr sz="1600" dirty="0">
                <a:solidFill>
                  <a:srgbClr val="2D2B20"/>
                </a:solidFill>
                <a:latin typeface="Arial Nova"/>
                <a:cs typeface="Arial"/>
              </a:rPr>
              <a:t>and</a:t>
            </a:r>
            <a:r>
              <a:rPr sz="1600" spc="-40" dirty="0">
                <a:solidFill>
                  <a:srgbClr val="2D2B20"/>
                </a:solidFill>
                <a:latin typeface="Arial Nova"/>
                <a:cs typeface="Arial"/>
              </a:rPr>
              <a:t> </a:t>
            </a:r>
            <a:r>
              <a:rPr sz="1600" spc="-50" dirty="0">
                <a:solidFill>
                  <a:srgbClr val="2D2B20"/>
                </a:solidFill>
                <a:latin typeface="Arial Nova"/>
                <a:cs typeface="Arial"/>
              </a:rPr>
              <a:t>a </a:t>
            </a:r>
            <a:r>
              <a:rPr sz="1600" dirty="0">
                <a:solidFill>
                  <a:srgbClr val="2D2B20"/>
                </a:solidFill>
                <a:latin typeface="Arial Nova"/>
                <a:cs typeface="Arial"/>
              </a:rPr>
              <a:t>payback</a:t>
            </a:r>
            <a:r>
              <a:rPr sz="1600" spc="-30" dirty="0">
                <a:solidFill>
                  <a:srgbClr val="2D2B20"/>
                </a:solidFill>
                <a:latin typeface="Arial Nova"/>
                <a:cs typeface="Arial"/>
              </a:rPr>
              <a:t> </a:t>
            </a:r>
            <a:r>
              <a:rPr sz="1600" dirty="0">
                <a:solidFill>
                  <a:srgbClr val="2D2B20"/>
                </a:solidFill>
                <a:latin typeface="Arial Nova"/>
                <a:cs typeface="Arial"/>
              </a:rPr>
              <a:t>term.</a:t>
            </a:r>
            <a:r>
              <a:rPr sz="1600" spc="-50" dirty="0">
                <a:solidFill>
                  <a:srgbClr val="2D2B20"/>
                </a:solidFill>
                <a:latin typeface="Arial Nova"/>
                <a:cs typeface="Arial"/>
              </a:rPr>
              <a:t> </a:t>
            </a:r>
            <a:r>
              <a:rPr sz="1600" dirty="0">
                <a:solidFill>
                  <a:srgbClr val="2D2B20"/>
                </a:solidFill>
                <a:latin typeface="Arial Nova"/>
                <a:cs typeface="Arial"/>
              </a:rPr>
              <a:t>These</a:t>
            </a:r>
            <a:r>
              <a:rPr sz="1600" spc="-35" dirty="0">
                <a:solidFill>
                  <a:srgbClr val="2D2B20"/>
                </a:solidFill>
                <a:latin typeface="Arial Nova"/>
                <a:cs typeface="Arial"/>
              </a:rPr>
              <a:t> </a:t>
            </a:r>
            <a:r>
              <a:rPr sz="1600" dirty="0">
                <a:solidFill>
                  <a:srgbClr val="2D2B20"/>
                </a:solidFill>
                <a:latin typeface="Arial Nova"/>
                <a:cs typeface="Arial"/>
              </a:rPr>
              <a:t>can</a:t>
            </a:r>
            <a:r>
              <a:rPr sz="1600" spc="-20" dirty="0">
                <a:solidFill>
                  <a:srgbClr val="2D2B20"/>
                </a:solidFill>
                <a:latin typeface="Arial Nova"/>
                <a:cs typeface="Arial"/>
              </a:rPr>
              <a:t> </a:t>
            </a:r>
            <a:r>
              <a:rPr sz="1600" dirty="0">
                <a:solidFill>
                  <a:srgbClr val="2D2B20"/>
                </a:solidFill>
                <a:latin typeface="Arial Nova"/>
                <a:cs typeface="Arial"/>
              </a:rPr>
              <a:t>be</a:t>
            </a:r>
            <a:r>
              <a:rPr sz="1600" spc="-20" dirty="0">
                <a:solidFill>
                  <a:srgbClr val="2D2B20"/>
                </a:solidFill>
                <a:latin typeface="Arial Nova"/>
                <a:cs typeface="Arial"/>
              </a:rPr>
              <a:t> </a:t>
            </a:r>
            <a:r>
              <a:rPr sz="1600" dirty="0">
                <a:solidFill>
                  <a:srgbClr val="2D2B20"/>
                </a:solidFill>
                <a:latin typeface="Arial Nova"/>
                <a:cs typeface="Arial"/>
              </a:rPr>
              <a:t>insurance</a:t>
            </a:r>
            <a:r>
              <a:rPr sz="1600" spc="-35" dirty="0">
                <a:solidFill>
                  <a:srgbClr val="2D2B20"/>
                </a:solidFill>
                <a:latin typeface="Arial Nova"/>
                <a:cs typeface="Arial"/>
              </a:rPr>
              <a:t> </a:t>
            </a:r>
            <a:r>
              <a:rPr sz="1600" dirty="0">
                <a:solidFill>
                  <a:srgbClr val="2D2B20"/>
                </a:solidFill>
                <a:latin typeface="Arial Nova"/>
                <a:cs typeface="Arial"/>
              </a:rPr>
              <a:t>backed</a:t>
            </a:r>
            <a:r>
              <a:rPr sz="1600" spc="-30" dirty="0">
                <a:solidFill>
                  <a:srgbClr val="2D2B20"/>
                </a:solidFill>
                <a:latin typeface="Arial Nova"/>
                <a:cs typeface="Arial"/>
              </a:rPr>
              <a:t> </a:t>
            </a:r>
            <a:r>
              <a:rPr sz="1600" dirty="0">
                <a:solidFill>
                  <a:srgbClr val="2D2B20"/>
                </a:solidFill>
                <a:latin typeface="Arial Nova"/>
                <a:cs typeface="Arial"/>
              </a:rPr>
              <a:t>to</a:t>
            </a:r>
            <a:r>
              <a:rPr sz="1600" spc="-15" dirty="0">
                <a:solidFill>
                  <a:srgbClr val="2D2B20"/>
                </a:solidFill>
                <a:latin typeface="Arial Nova"/>
                <a:cs typeface="Arial"/>
              </a:rPr>
              <a:t> </a:t>
            </a:r>
            <a:r>
              <a:rPr sz="1600" spc="-10" dirty="0">
                <a:solidFill>
                  <a:srgbClr val="2D2B20"/>
                </a:solidFill>
                <a:latin typeface="Arial Nova"/>
                <a:cs typeface="Arial"/>
              </a:rPr>
              <a:t>ensure </a:t>
            </a:r>
            <a:r>
              <a:rPr sz="1600" dirty="0">
                <a:solidFill>
                  <a:srgbClr val="2D2B20"/>
                </a:solidFill>
                <a:latin typeface="Arial Nova"/>
                <a:cs typeface="Arial"/>
              </a:rPr>
              <a:t>proposed</a:t>
            </a:r>
            <a:r>
              <a:rPr sz="1600" spc="-40" dirty="0">
                <a:solidFill>
                  <a:srgbClr val="2D2B20"/>
                </a:solidFill>
                <a:latin typeface="Arial Nova"/>
                <a:cs typeface="Arial"/>
              </a:rPr>
              <a:t> </a:t>
            </a:r>
            <a:r>
              <a:rPr sz="1600" dirty="0">
                <a:solidFill>
                  <a:srgbClr val="2D2B20"/>
                </a:solidFill>
                <a:latin typeface="Arial Nova"/>
                <a:cs typeface="Arial"/>
              </a:rPr>
              <a:t>savings</a:t>
            </a:r>
            <a:r>
              <a:rPr sz="1600" spc="-30" dirty="0">
                <a:solidFill>
                  <a:srgbClr val="2D2B20"/>
                </a:solidFill>
                <a:latin typeface="Arial Nova"/>
                <a:cs typeface="Arial"/>
              </a:rPr>
              <a:t> </a:t>
            </a:r>
            <a:r>
              <a:rPr sz="1600" dirty="0">
                <a:solidFill>
                  <a:srgbClr val="2D2B20"/>
                </a:solidFill>
                <a:latin typeface="Arial Nova"/>
                <a:cs typeface="Arial"/>
              </a:rPr>
              <a:t>are</a:t>
            </a:r>
            <a:r>
              <a:rPr sz="1600" spc="-30" dirty="0">
                <a:solidFill>
                  <a:srgbClr val="2D2B20"/>
                </a:solidFill>
                <a:latin typeface="Arial Nova"/>
                <a:cs typeface="Arial"/>
              </a:rPr>
              <a:t> </a:t>
            </a:r>
            <a:r>
              <a:rPr sz="1600" dirty="0">
                <a:solidFill>
                  <a:srgbClr val="2D2B20"/>
                </a:solidFill>
                <a:latin typeface="Arial Nova"/>
                <a:cs typeface="Arial"/>
              </a:rPr>
              <a:t>achieved</a:t>
            </a:r>
            <a:r>
              <a:rPr sz="1600" spc="-35" dirty="0">
                <a:solidFill>
                  <a:srgbClr val="2D2B20"/>
                </a:solidFill>
                <a:latin typeface="Arial Nova"/>
                <a:cs typeface="Arial"/>
              </a:rPr>
              <a:t> </a:t>
            </a:r>
            <a:r>
              <a:rPr sz="1600" dirty="0">
                <a:solidFill>
                  <a:srgbClr val="2D2B20"/>
                </a:solidFill>
                <a:latin typeface="Arial Nova"/>
                <a:cs typeface="Arial"/>
              </a:rPr>
              <a:t>and</a:t>
            </a:r>
            <a:r>
              <a:rPr sz="1600" spc="-30" dirty="0">
                <a:solidFill>
                  <a:srgbClr val="2D2B20"/>
                </a:solidFill>
                <a:latin typeface="Arial Nova"/>
                <a:cs typeface="Arial"/>
              </a:rPr>
              <a:t> </a:t>
            </a:r>
            <a:r>
              <a:rPr sz="1600" dirty="0">
                <a:solidFill>
                  <a:srgbClr val="2D2B20"/>
                </a:solidFill>
                <a:latin typeface="Arial Nova"/>
                <a:cs typeface="Arial"/>
              </a:rPr>
              <a:t>each</a:t>
            </a:r>
            <a:r>
              <a:rPr sz="1600" spc="-30" dirty="0">
                <a:solidFill>
                  <a:srgbClr val="2D2B20"/>
                </a:solidFill>
                <a:latin typeface="Arial Nova"/>
                <a:cs typeface="Arial"/>
              </a:rPr>
              <a:t> </a:t>
            </a:r>
            <a:r>
              <a:rPr sz="1600" dirty="0">
                <a:solidFill>
                  <a:srgbClr val="2D2B20"/>
                </a:solidFill>
                <a:latin typeface="Arial Nova"/>
                <a:cs typeface="Arial"/>
              </a:rPr>
              <a:t>project</a:t>
            </a:r>
            <a:r>
              <a:rPr sz="1600" spc="-35" dirty="0">
                <a:solidFill>
                  <a:srgbClr val="2D2B20"/>
                </a:solidFill>
                <a:latin typeface="Arial Nova"/>
                <a:cs typeface="Arial"/>
              </a:rPr>
              <a:t> </a:t>
            </a:r>
            <a:r>
              <a:rPr sz="1600" dirty="0">
                <a:solidFill>
                  <a:srgbClr val="2D2B20"/>
                </a:solidFill>
                <a:latin typeface="Arial Nova"/>
                <a:cs typeface="Arial"/>
              </a:rPr>
              <a:t>is</a:t>
            </a:r>
            <a:r>
              <a:rPr sz="1600" spc="-20" dirty="0">
                <a:solidFill>
                  <a:srgbClr val="2D2B20"/>
                </a:solidFill>
                <a:latin typeface="Arial Nova"/>
                <a:cs typeface="Arial"/>
              </a:rPr>
              <a:t> </a:t>
            </a:r>
            <a:r>
              <a:rPr sz="1600" dirty="0">
                <a:solidFill>
                  <a:srgbClr val="2D2B20"/>
                </a:solidFill>
                <a:latin typeface="Arial Nova"/>
                <a:cs typeface="Arial"/>
              </a:rPr>
              <a:t>deemed</a:t>
            </a:r>
            <a:r>
              <a:rPr sz="1600" spc="-40" dirty="0">
                <a:solidFill>
                  <a:srgbClr val="2D2B20"/>
                </a:solidFill>
                <a:latin typeface="Arial Nova"/>
                <a:cs typeface="Arial"/>
              </a:rPr>
              <a:t> </a:t>
            </a:r>
            <a:r>
              <a:rPr sz="1600" spc="-50" dirty="0">
                <a:solidFill>
                  <a:srgbClr val="2D2B20"/>
                </a:solidFill>
                <a:latin typeface="Arial Nova"/>
                <a:cs typeface="Arial"/>
              </a:rPr>
              <a:t>a </a:t>
            </a:r>
            <a:r>
              <a:rPr sz="1600" spc="-10" dirty="0">
                <a:solidFill>
                  <a:srgbClr val="2D2B20"/>
                </a:solidFill>
                <a:latin typeface="Arial Nova"/>
                <a:cs typeface="Arial"/>
              </a:rPr>
              <a:t>success.</a:t>
            </a:r>
            <a:endParaRPr sz="1600" dirty="0">
              <a:latin typeface="Arial Nova"/>
              <a:cs typeface="Arial"/>
            </a:endParaRPr>
          </a:p>
          <a:p>
            <a:pPr algn="ctr">
              <a:spcBef>
                <a:spcPts val="1085"/>
              </a:spcBef>
            </a:pPr>
            <a:endParaRPr sz="1600" dirty="0">
              <a:latin typeface="Arial Nova" panose="020B0504020202020204" pitchFamily="34" charset="0"/>
              <a:cs typeface="Arial"/>
            </a:endParaRPr>
          </a:p>
          <a:p>
            <a:pPr marL="12700" marR="5080" algn="ctr"/>
            <a:r>
              <a:rPr sz="1600" dirty="0">
                <a:solidFill>
                  <a:srgbClr val="2D2B20"/>
                </a:solidFill>
                <a:latin typeface="Arial Nova"/>
                <a:cs typeface="Arial"/>
              </a:rPr>
              <a:t>We</a:t>
            </a:r>
            <a:r>
              <a:rPr sz="1600" spc="-25" dirty="0">
                <a:solidFill>
                  <a:srgbClr val="2D2B20"/>
                </a:solidFill>
                <a:latin typeface="Arial Nova"/>
                <a:cs typeface="Arial"/>
              </a:rPr>
              <a:t> </a:t>
            </a:r>
            <a:r>
              <a:rPr sz="1600" dirty="0">
                <a:solidFill>
                  <a:srgbClr val="2D2B20"/>
                </a:solidFill>
                <a:latin typeface="Arial Nova"/>
                <a:cs typeface="Arial"/>
              </a:rPr>
              <a:t>work</a:t>
            </a:r>
            <a:r>
              <a:rPr sz="1600" spc="-25" dirty="0">
                <a:solidFill>
                  <a:srgbClr val="2D2B20"/>
                </a:solidFill>
                <a:latin typeface="Arial Nova"/>
                <a:cs typeface="Arial"/>
              </a:rPr>
              <a:t> </a:t>
            </a:r>
            <a:r>
              <a:rPr sz="1600" dirty="0">
                <a:solidFill>
                  <a:srgbClr val="2D2B20"/>
                </a:solidFill>
                <a:latin typeface="Arial Nova"/>
                <a:cs typeface="Arial"/>
              </a:rPr>
              <a:t>closely</a:t>
            </a:r>
            <a:r>
              <a:rPr sz="1600" spc="-35" dirty="0">
                <a:solidFill>
                  <a:srgbClr val="2D2B20"/>
                </a:solidFill>
                <a:latin typeface="Arial Nova"/>
                <a:cs typeface="Arial"/>
              </a:rPr>
              <a:t> </a:t>
            </a:r>
            <a:r>
              <a:rPr sz="1600" dirty="0">
                <a:solidFill>
                  <a:srgbClr val="2D2B20"/>
                </a:solidFill>
                <a:latin typeface="Arial Nova"/>
                <a:cs typeface="Arial"/>
              </a:rPr>
              <a:t>with</a:t>
            </a:r>
            <a:r>
              <a:rPr sz="1600" spc="-20" dirty="0">
                <a:solidFill>
                  <a:srgbClr val="2D2B20"/>
                </a:solidFill>
                <a:latin typeface="Arial Nova"/>
                <a:cs typeface="Arial"/>
              </a:rPr>
              <a:t> </a:t>
            </a:r>
            <a:r>
              <a:rPr sz="1600" dirty="0">
                <a:solidFill>
                  <a:srgbClr val="2D2B20"/>
                </a:solidFill>
                <a:latin typeface="Arial Nova"/>
                <a:cs typeface="Arial"/>
              </a:rPr>
              <a:t>our</a:t>
            </a:r>
            <a:r>
              <a:rPr sz="1600" spc="-15" dirty="0">
                <a:solidFill>
                  <a:srgbClr val="2D2B20"/>
                </a:solidFill>
                <a:latin typeface="Arial Nova"/>
                <a:cs typeface="Arial"/>
              </a:rPr>
              <a:t> </a:t>
            </a:r>
            <a:r>
              <a:rPr sz="1600" dirty="0">
                <a:solidFill>
                  <a:srgbClr val="2D2B20"/>
                </a:solidFill>
                <a:latin typeface="Arial Nova"/>
                <a:cs typeface="Arial"/>
              </a:rPr>
              <a:t>partners</a:t>
            </a:r>
            <a:r>
              <a:rPr sz="1600" spc="-40" dirty="0">
                <a:solidFill>
                  <a:srgbClr val="2D2B20"/>
                </a:solidFill>
                <a:latin typeface="Arial Nova"/>
                <a:cs typeface="Arial"/>
              </a:rPr>
              <a:t> </a:t>
            </a:r>
            <a:r>
              <a:rPr sz="1600" dirty="0">
                <a:solidFill>
                  <a:srgbClr val="2D2B20"/>
                </a:solidFill>
                <a:latin typeface="Arial Nova"/>
                <a:cs typeface="Arial"/>
              </a:rPr>
              <a:t>to</a:t>
            </a:r>
            <a:r>
              <a:rPr sz="1600" spc="-20" dirty="0">
                <a:solidFill>
                  <a:srgbClr val="2D2B20"/>
                </a:solidFill>
                <a:latin typeface="Arial Nova"/>
                <a:cs typeface="Arial"/>
              </a:rPr>
              <a:t> </a:t>
            </a:r>
            <a:r>
              <a:rPr sz="1600" dirty="0">
                <a:solidFill>
                  <a:srgbClr val="2D2B20"/>
                </a:solidFill>
                <a:latin typeface="Arial Nova"/>
                <a:cs typeface="Arial"/>
              </a:rPr>
              <a:t>install</a:t>
            </a:r>
            <a:r>
              <a:rPr sz="1600" spc="-40" dirty="0">
                <a:solidFill>
                  <a:srgbClr val="2D2B20"/>
                </a:solidFill>
                <a:latin typeface="Arial Nova"/>
                <a:cs typeface="Arial"/>
              </a:rPr>
              <a:t> </a:t>
            </a:r>
            <a:r>
              <a:rPr sz="1600" dirty="0">
                <a:solidFill>
                  <a:srgbClr val="2D2B20"/>
                </a:solidFill>
                <a:latin typeface="Arial Nova"/>
                <a:cs typeface="Arial"/>
              </a:rPr>
              <a:t>state</a:t>
            </a:r>
            <a:r>
              <a:rPr sz="1600" spc="-35" dirty="0">
                <a:solidFill>
                  <a:srgbClr val="2D2B20"/>
                </a:solidFill>
                <a:latin typeface="Arial Nova"/>
                <a:cs typeface="Arial"/>
              </a:rPr>
              <a:t> </a:t>
            </a:r>
            <a:r>
              <a:rPr sz="1600" dirty="0">
                <a:solidFill>
                  <a:srgbClr val="2D2B20"/>
                </a:solidFill>
                <a:latin typeface="Arial Nova"/>
                <a:cs typeface="Arial"/>
              </a:rPr>
              <a:t>of</a:t>
            </a:r>
            <a:r>
              <a:rPr sz="1600" spc="-25" dirty="0">
                <a:solidFill>
                  <a:srgbClr val="2D2B20"/>
                </a:solidFill>
                <a:latin typeface="Arial Nova"/>
                <a:cs typeface="Arial"/>
              </a:rPr>
              <a:t> </a:t>
            </a:r>
            <a:r>
              <a:rPr lang="en-US" sz="1600" spc="-25" dirty="0">
                <a:solidFill>
                  <a:srgbClr val="2D2B20"/>
                </a:solidFill>
                <a:latin typeface="Arial Nova"/>
                <a:cs typeface="Arial"/>
              </a:rPr>
              <a:t>the</a:t>
            </a:r>
            <a:r>
              <a:rPr lang="en-GB" sz="1600" spc="-25" dirty="0">
                <a:solidFill>
                  <a:srgbClr val="2D2B20"/>
                </a:solidFill>
                <a:latin typeface="Arial Nova"/>
                <a:cs typeface="Arial"/>
              </a:rPr>
              <a:t> </a:t>
            </a:r>
            <a:r>
              <a:rPr lang="en-GB" sz="1600" dirty="0">
                <a:solidFill>
                  <a:srgbClr val="2D2B20"/>
                </a:solidFill>
                <a:latin typeface="Arial Nova"/>
                <a:cs typeface="Arial"/>
              </a:rPr>
              <a:t>art</a:t>
            </a:r>
            <a:r>
              <a:rPr sz="1600" spc="-40" dirty="0">
                <a:solidFill>
                  <a:srgbClr val="2D2B20"/>
                </a:solidFill>
                <a:latin typeface="Arial Nova"/>
                <a:cs typeface="Arial"/>
              </a:rPr>
              <a:t> </a:t>
            </a:r>
            <a:r>
              <a:rPr sz="1600" dirty="0">
                <a:solidFill>
                  <a:srgbClr val="2D2B20"/>
                </a:solidFill>
                <a:latin typeface="Arial Nova"/>
                <a:cs typeface="Arial"/>
              </a:rPr>
              <a:t>technology</a:t>
            </a:r>
            <a:r>
              <a:rPr sz="1600" spc="-40" dirty="0">
                <a:solidFill>
                  <a:srgbClr val="2D2B20"/>
                </a:solidFill>
                <a:latin typeface="Arial Nova"/>
                <a:cs typeface="Arial"/>
              </a:rPr>
              <a:t> </a:t>
            </a:r>
            <a:r>
              <a:rPr sz="1600" dirty="0">
                <a:solidFill>
                  <a:srgbClr val="2D2B20"/>
                </a:solidFill>
                <a:latin typeface="Arial Nova"/>
                <a:cs typeface="Arial"/>
              </a:rPr>
              <a:t>which</a:t>
            </a:r>
            <a:r>
              <a:rPr sz="1600" spc="-30" dirty="0">
                <a:solidFill>
                  <a:srgbClr val="2D2B20"/>
                </a:solidFill>
                <a:latin typeface="Arial Nova"/>
                <a:cs typeface="Arial"/>
              </a:rPr>
              <a:t> </a:t>
            </a:r>
            <a:r>
              <a:rPr sz="1600" dirty="0">
                <a:solidFill>
                  <a:srgbClr val="2D2B20"/>
                </a:solidFill>
                <a:latin typeface="Arial Nova"/>
                <a:cs typeface="Arial"/>
              </a:rPr>
              <a:t>reduces</a:t>
            </a:r>
            <a:r>
              <a:rPr sz="1600" spc="-35" dirty="0">
                <a:solidFill>
                  <a:srgbClr val="2D2B20"/>
                </a:solidFill>
                <a:latin typeface="Arial Nova"/>
                <a:cs typeface="Arial"/>
              </a:rPr>
              <a:t> </a:t>
            </a:r>
            <a:r>
              <a:rPr sz="1600" dirty="0">
                <a:solidFill>
                  <a:srgbClr val="2D2B20"/>
                </a:solidFill>
                <a:latin typeface="Arial Nova"/>
                <a:cs typeface="Arial"/>
              </a:rPr>
              <a:t>maintenance</a:t>
            </a:r>
            <a:r>
              <a:rPr sz="1600" spc="-45" dirty="0">
                <a:solidFill>
                  <a:srgbClr val="2D2B20"/>
                </a:solidFill>
                <a:latin typeface="Arial Nova"/>
                <a:cs typeface="Arial"/>
              </a:rPr>
              <a:t> </a:t>
            </a:r>
            <a:r>
              <a:rPr sz="1600" dirty="0">
                <a:solidFill>
                  <a:srgbClr val="2D2B20"/>
                </a:solidFill>
                <a:latin typeface="Arial Nova"/>
                <a:cs typeface="Arial"/>
              </a:rPr>
              <a:t>costs,</a:t>
            </a:r>
            <a:r>
              <a:rPr sz="1600" spc="-30" dirty="0">
                <a:solidFill>
                  <a:srgbClr val="2D2B20"/>
                </a:solidFill>
                <a:latin typeface="Arial Nova"/>
                <a:cs typeface="Arial"/>
              </a:rPr>
              <a:t> </a:t>
            </a:r>
            <a:r>
              <a:rPr sz="1600" dirty="0">
                <a:solidFill>
                  <a:srgbClr val="2D2B20"/>
                </a:solidFill>
                <a:latin typeface="Arial Nova"/>
                <a:cs typeface="Arial"/>
              </a:rPr>
              <a:t>down</a:t>
            </a:r>
            <a:r>
              <a:rPr sz="1600" spc="-35" dirty="0">
                <a:solidFill>
                  <a:srgbClr val="2D2B20"/>
                </a:solidFill>
                <a:latin typeface="Arial Nova"/>
                <a:cs typeface="Arial"/>
              </a:rPr>
              <a:t> </a:t>
            </a:r>
            <a:r>
              <a:rPr sz="1600" spc="-20" dirty="0">
                <a:solidFill>
                  <a:srgbClr val="2D2B20"/>
                </a:solidFill>
                <a:latin typeface="Arial Nova"/>
                <a:cs typeface="Arial"/>
              </a:rPr>
              <a:t>time </a:t>
            </a:r>
            <a:r>
              <a:rPr sz="1600" dirty="0">
                <a:solidFill>
                  <a:srgbClr val="2D2B20"/>
                </a:solidFill>
                <a:latin typeface="Arial Nova"/>
                <a:cs typeface="Arial"/>
              </a:rPr>
              <a:t>and</a:t>
            </a:r>
            <a:r>
              <a:rPr sz="1600" spc="-30" dirty="0">
                <a:solidFill>
                  <a:srgbClr val="2D2B20"/>
                </a:solidFill>
                <a:latin typeface="Arial Nova"/>
                <a:cs typeface="Arial"/>
              </a:rPr>
              <a:t> </a:t>
            </a:r>
            <a:r>
              <a:rPr sz="1600" dirty="0">
                <a:solidFill>
                  <a:srgbClr val="2D2B20"/>
                </a:solidFill>
                <a:latin typeface="Arial Nova"/>
                <a:cs typeface="Arial"/>
              </a:rPr>
              <a:t>captures</a:t>
            </a:r>
            <a:r>
              <a:rPr sz="1600" spc="-40" dirty="0">
                <a:solidFill>
                  <a:srgbClr val="2D2B20"/>
                </a:solidFill>
                <a:latin typeface="Arial Nova"/>
                <a:cs typeface="Arial"/>
              </a:rPr>
              <a:t> </a:t>
            </a:r>
            <a:r>
              <a:rPr sz="1600" dirty="0">
                <a:solidFill>
                  <a:srgbClr val="2D2B20"/>
                </a:solidFill>
                <a:latin typeface="Arial Nova"/>
                <a:cs typeface="Arial"/>
              </a:rPr>
              <a:t>faults</a:t>
            </a:r>
            <a:r>
              <a:rPr sz="1600" spc="-30" dirty="0">
                <a:solidFill>
                  <a:srgbClr val="2D2B20"/>
                </a:solidFill>
                <a:latin typeface="Arial Nova"/>
                <a:cs typeface="Arial"/>
              </a:rPr>
              <a:t> </a:t>
            </a:r>
            <a:r>
              <a:rPr sz="1600" dirty="0">
                <a:solidFill>
                  <a:srgbClr val="2D2B20"/>
                </a:solidFill>
                <a:latin typeface="Arial Nova"/>
                <a:cs typeface="Arial"/>
              </a:rPr>
              <a:t>live </a:t>
            </a:r>
            <a:r>
              <a:rPr lang="en-US" sz="1600" dirty="0">
                <a:solidFill>
                  <a:srgbClr val="2D2B20"/>
                </a:solidFill>
                <a:latin typeface="Arial Nova"/>
                <a:cs typeface="Arial"/>
              </a:rPr>
              <a:t>and energy consumptions via cloud-based portal.</a:t>
            </a:r>
            <a:r>
              <a:rPr lang="en-US" sz="1600" spc="-70" dirty="0">
                <a:solidFill>
                  <a:srgbClr val="2D2B20"/>
                </a:solidFill>
                <a:latin typeface="Arial Nova"/>
                <a:cs typeface="Arial"/>
              </a:rPr>
              <a:t> </a:t>
            </a:r>
            <a:endParaRPr lang="en-US" sz="1600" spc="-20" dirty="0">
              <a:solidFill>
                <a:srgbClr val="2D2B20"/>
              </a:solidFill>
              <a:latin typeface="Arial Nova"/>
              <a:cs typeface="Arial"/>
            </a:endParaRPr>
          </a:p>
          <a:p>
            <a:pPr algn="ctr">
              <a:spcBef>
                <a:spcPts val="1125"/>
              </a:spcBef>
            </a:pPr>
            <a:endParaRPr lang="en-US" sz="1600" dirty="0">
              <a:latin typeface="Arial Nova" panose="020B0504020202020204" pitchFamily="34" charset="0"/>
              <a:cs typeface="Arial"/>
            </a:endParaRPr>
          </a:p>
          <a:p>
            <a:pPr marL="12700" marR="5080" algn="ctr"/>
            <a:r>
              <a:rPr sz="1600" dirty="0">
                <a:solidFill>
                  <a:srgbClr val="2D2B20"/>
                </a:solidFill>
                <a:latin typeface="Arial Nova"/>
                <a:cs typeface="Arial"/>
              </a:rPr>
              <a:t>The</a:t>
            </a:r>
            <a:r>
              <a:rPr sz="1600" spc="-25" dirty="0">
                <a:solidFill>
                  <a:srgbClr val="2D2B20"/>
                </a:solidFill>
                <a:latin typeface="Arial Nova"/>
                <a:cs typeface="Arial"/>
              </a:rPr>
              <a:t> </a:t>
            </a:r>
            <a:r>
              <a:rPr sz="1600" dirty="0">
                <a:solidFill>
                  <a:srgbClr val="2D2B20"/>
                </a:solidFill>
                <a:latin typeface="Arial Nova"/>
                <a:cs typeface="Arial"/>
              </a:rPr>
              <a:t>no</a:t>
            </a:r>
            <a:r>
              <a:rPr sz="1600" spc="-20" dirty="0">
                <a:solidFill>
                  <a:srgbClr val="2D2B20"/>
                </a:solidFill>
                <a:latin typeface="Arial Nova"/>
                <a:cs typeface="Arial"/>
              </a:rPr>
              <a:t> </a:t>
            </a:r>
            <a:r>
              <a:rPr sz="1600" dirty="0">
                <a:solidFill>
                  <a:srgbClr val="2D2B20"/>
                </a:solidFill>
                <a:latin typeface="Arial Nova"/>
                <a:cs typeface="Arial"/>
              </a:rPr>
              <a:t>win</a:t>
            </a:r>
            <a:r>
              <a:rPr sz="1600" spc="-15" dirty="0">
                <a:solidFill>
                  <a:srgbClr val="2D2B20"/>
                </a:solidFill>
                <a:latin typeface="Arial Nova"/>
                <a:cs typeface="Arial"/>
              </a:rPr>
              <a:t> </a:t>
            </a:r>
            <a:r>
              <a:rPr sz="1600" dirty="0">
                <a:solidFill>
                  <a:srgbClr val="2D2B20"/>
                </a:solidFill>
                <a:latin typeface="Arial Nova"/>
                <a:cs typeface="Arial"/>
              </a:rPr>
              <a:t>no</a:t>
            </a:r>
            <a:r>
              <a:rPr sz="1600" spc="-20" dirty="0">
                <a:solidFill>
                  <a:srgbClr val="2D2B20"/>
                </a:solidFill>
                <a:latin typeface="Arial Nova"/>
                <a:cs typeface="Arial"/>
              </a:rPr>
              <a:t> </a:t>
            </a:r>
            <a:r>
              <a:rPr sz="1600" dirty="0">
                <a:solidFill>
                  <a:srgbClr val="2D2B20"/>
                </a:solidFill>
                <a:latin typeface="Arial Nova"/>
                <a:cs typeface="Arial"/>
              </a:rPr>
              <a:t>fee</a:t>
            </a:r>
            <a:r>
              <a:rPr sz="1600" spc="-25" dirty="0">
                <a:solidFill>
                  <a:srgbClr val="2D2B20"/>
                </a:solidFill>
                <a:latin typeface="Arial Nova"/>
                <a:cs typeface="Arial"/>
              </a:rPr>
              <a:t> </a:t>
            </a:r>
            <a:r>
              <a:rPr sz="1600" dirty="0">
                <a:solidFill>
                  <a:srgbClr val="2D2B20"/>
                </a:solidFill>
                <a:latin typeface="Arial Nova"/>
                <a:cs typeface="Arial"/>
              </a:rPr>
              <a:t>proposal</a:t>
            </a:r>
            <a:r>
              <a:rPr sz="1600" spc="-35" dirty="0">
                <a:solidFill>
                  <a:srgbClr val="2D2B20"/>
                </a:solidFill>
                <a:latin typeface="Arial Nova"/>
                <a:cs typeface="Arial"/>
              </a:rPr>
              <a:t> </a:t>
            </a:r>
            <a:r>
              <a:rPr sz="1600" dirty="0">
                <a:solidFill>
                  <a:srgbClr val="2D2B20"/>
                </a:solidFill>
                <a:latin typeface="Arial Nova"/>
                <a:cs typeface="Arial"/>
              </a:rPr>
              <a:t>is</a:t>
            </a:r>
            <a:r>
              <a:rPr sz="1600" spc="-15" dirty="0">
                <a:solidFill>
                  <a:srgbClr val="2D2B20"/>
                </a:solidFill>
                <a:latin typeface="Arial Nova"/>
                <a:cs typeface="Arial"/>
              </a:rPr>
              <a:t> </a:t>
            </a:r>
            <a:r>
              <a:rPr sz="1600" dirty="0">
                <a:solidFill>
                  <a:srgbClr val="2D2B20"/>
                </a:solidFill>
                <a:latin typeface="Arial Nova"/>
                <a:cs typeface="Arial"/>
              </a:rPr>
              <a:t>on</a:t>
            </a:r>
            <a:r>
              <a:rPr sz="1600" spc="-20" dirty="0">
                <a:solidFill>
                  <a:srgbClr val="2D2B20"/>
                </a:solidFill>
                <a:latin typeface="Arial Nova"/>
                <a:cs typeface="Arial"/>
              </a:rPr>
              <a:t> </a:t>
            </a:r>
            <a:r>
              <a:rPr sz="1600" dirty="0">
                <a:solidFill>
                  <a:srgbClr val="2D2B20"/>
                </a:solidFill>
                <a:latin typeface="Arial Nova"/>
                <a:cs typeface="Arial"/>
              </a:rPr>
              <a:t>a</a:t>
            </a:r>
            <a:r>
              <a:rPr sz="1600" spc="-15" dirty="0">
                <a:solidFill>
                  <a:srgbClr val="2D2B20"/>
                </a:solidFill>
                <a:latin typeface="Arial Nova"/>
                <a:cs typeface="Arial"/>
              </a:rPr>
              <a:t> </a:t>
            </a:r>
            <a:r>
              <a:rPr sz="1600" dirty="0">
                <a:solidFill>
                  <a:srgbClr val="2D2B20"/>
                </a:solidFill>
                <a:latin typeface="Arial Nova"/>
                <a:cs typeface="Arial"/>
              </a:rPr>
              <a:t>site-</a:t>
            </a:r>
            <a:r>
              <a:rPr sz="1600" spc="-10" dirty="0">
                <a:solidFill>
                  <a:srgbClr val="2D2B20"/>
                </a:solidFill>
                <a:latin typeface="Arial Nova"/>
                <a:cs typeface="Arial"/>
              </a:rPr>
              <a:t>by-</a:t>
            </a:r>
            <a:r>
              <a:rPr sz="1600" dirty="0">
                <a:solidFill>
                  <a:srgbClr val="2D2B20"/>
                </a:solidFill>
                <a:latin typeface="Arial Nova"/>
                <a:cs typeface="Arial"/>
              </a:rPr>
              <a:t>site</a:t>
            </a:r>
            <a:r>
              <a:rPr sz="1600" spc="-45" dirty="0">
                <a:solidFill>
                  <a:srgbClr val="2D2B20"/>
                </a:solidFill>
                <a:latin typeface="Arial Nova"/>
                <a:cs typeface="Arial"/>
              </a:rPr>
              <a:t> </a:t>
            </a:r>
            <a:r>
              <a:rPr sz="1600" dirty="0">
                <a:solidFill>
                  <a:srgbClr val="2D2B20"/>
                </a:solidFill>
                <a:latin typeface="Arial Nova"/>
                <a:cs typeface="Arial"/>
              </a:rPr>
              <a:t>basis.</a:t>
            </a:r>
            <a:r>
              <a:rPr sz="1600" spc="-25" dirty="0">
                <a:solidFill>
                  <a:srgbClr val="2D2B20"/>
                </a:solidFill>
                <a:latin typeface="Arial Nova"/>
                <a:cs typeface="Arial"/>
              </a:rPr>
              <a:t> We </a:t>
            </a:r>
            <a:r>
              <a:rPr sz="1600" dirty="0">
                <a:solidFill>
                  <a:srgbClr val="2D2B20"/>
                </a:solidFill>
                <a:latin typeface="Arial Nova"/>
                <a:cs typeface="Arial"/>
              </a:rPr>
              <a:t>propose</a:t>
            </a:r>
            <a:r>
              <a:rPr sz="1600" spc="-45" dirty="0">
                <a:solidFill>
                  <a:srgbClr val="2D2B20"/>
                </a:solidFill>
                <a:latin typeface="Arial Nova"/>
                <a:cs typeface="Arial"/>
              </a:rPr>
              <a:t> </a:t>
            </a:r>
            <a:r>
              <a:rPr sz="1600" dirty="0">
                <a:solidFill>
                  <a:srgbClr val="2D2B20"/>
                </a:solidFill>
                <a:latin typeface="Arial Nova"/>
                <a:cs typeface="Arial"/>
              </a:rPr>
              <a:t>a</a:t>
            </a:r>
            <a:r>
              <a:rPr sz="1600" spc="-30" dirty="0">
                <a:solidFill>
                  <a:srgbClr val="2D2B20"/>
                </a:solidFill>
                <a:latin typeface="Arial Nova"/>
                <a:cs typeface="Arial"/>
              </a:rPr>
              <a:t> </a:t>
            </a:r>
            <a:r>
              <a:rPr sz="1600" dirty="0">
                <a:solidFill>
                  <a:srgbClr val="2D2B20"/>
                </a:solidFill>
                <a:latin typeface="Arial Nova"/>
                <a:cs typeface="Arial"/>
              </a:rPr>
              <a:t>solution</a:t>
            </a:r>
            <a:r>
              <a:rPr sz="1600" spc="-40" dirty="0">
                <a:solidFill>
                  <a:srgbClr val="2D2B20"/>
                </a:solidFill>
                <a:latin typeface="Arial Nova"/>
                <a:cs typeface="Arial"/>
              </a:rPr>
              <a:t> </a:t>
            </a:r>
            <a:r>
              <a:rPr sz="1600" dirty="0">
                <a:solidFill>
                  <a:srgbClr val="2D2B20"/>
                </a:solidFill>
                <a:latin typeface="Arial Nova"/>
                <a:cs typeface="Arial"/>
              </a:rPr>
              <a:t>which</a:t>
            </a:r>
            <a:r>
              <a:rPr sz="1600" spc="-30" dirty="0">
                <a:solidFill>
                  <a:srgbClr val="2D2B20"/>
                </a:solidFill>
                <a:latin typeface="Arial Nova"/>
                <a:cs typeface="Arial"/>
              </a:rPr>
              <a:t> </a:t>
            </a:r>
            <a:r>
              <a:rPr sz="1600" dirty="0">
                <a:solidFill>
                  <a:srgbClr val="2D2B20"/>
                </a:solidFill>
                <a:latin typeface="Arial Nova"/>
                <a:cs typeface="Arial"/>
              </a:rPr>
              <a:t>will</a:t>
            </a:r>
            <a:r>
              <a:rPr sz="1600" spc="-15" dirty="0">
                <a:solidFill>
                  <a:srgbClr val="2D2B20"/>
                </a:solidFill>
                <a:latin typeface="Arial Nova"/>
                <a:cs typeface="Arial"/>
              </a:rPr>
              <a:t> </a:t>
            </a:r>
            <a:r>
              <a:rPr sz="1600" dirty="0">
                <a:solidFill>
                  <a:srgbClr val="2D2B20"/>
                </a:solidFill>
                <a:latin typeface="Arial Nova"/>
                <a:cs typeface="Arial"/>
              </a:rPr>
              <a:t>include</a:t>
            </a:r>
            <a:r>
              <a:rPr sz="1600" spc="-45" dirty="0">
                <a:solidFill>
                  <a:srgbClr val="2D2B20"/>
                </a:solidFill>
                <a:latin typeface="Arial Nova"/>
                <a:cs typeface="Arial"/>
              </a:rPr>
              <a:t> </a:t>
            </a:r>
            <a:r>
              <a:rPr sz="1600" dirty="0">
                <a:solidFill>
                  <a:srgbClr val="2D2B20"/>
                </a:solidFill>
                <a:latin typeface="Arial Nova"/>
                <a:cs typeface="Arial"/>
              </a:rPr>
              <a:t>initial</a:t>
            </a:r>
            <a:r>
              <a:rPr sz="1600" spc="-30" dirty="0">
                <a:solidFill>
                  <a:srgbClr val="2D2B20"/>
                </a:solidFill>
                <a:latin typeface="Arial Nova"/>
                <a:cs typeface="Arial"/>
              </a:rPr>
              <a:t> </a:t>
            </a:r>
            <a:r>
              <a:rPr sz="1600" dirty="0">
                <a:solidFill>
                  <a:srgbClr val="2D2B20"/>
                </a:solidFill>
                <a:latin typeface="Arial Nova"/>
                <a:cs typeface="Arial"/>
              </a:rPr>
              <a:t>project</a:t>
            </a:r>
            <a:r>
              <a:rPr sz="1600" spc="-45" dirty="0">
                <a:solidFill>
                  <a:srgbClr val="2D2B20"/>
                </a:solidFill>
                <a:latin typeface="Arial Nova"/>
                <a:cs typeface="Arial"/>
              </a:rPr>
              <a:t> </a:t>
            </a:r>
            <a:r>
              <a:rPr sz="1600" dirty="0">
                <a:solidFill>
                  <a:srgbClr val="2D2B20"/>
                </a:solidFill>
                <a:latin typeface="Arial Nova"/>
                <a:cs typeface="Arial"/>
              </a:rPr>
              <a:t>works</a:t>
            </a:r>
            <a:r>
              <a:rPr sz="1600" spc="-30" dirty="0">
                <a:solidFill>
                  <a:srgbClr val="2D2B20"/>
                </a:solidFill>
                <a:latin typeface="Arial Nova"/>
                <a:cs typeface="Arial"/>
              </a:rPr>
              <a:t> </a:t>
            </a:r>
            <a:r>
              <a:rPr sz="1600" spc="-25" dirty="0">
                <a:solidFill>
                  <a:srgbClr val="2D2B20"/>
                </a:solidFill>
                <a:latin typeface="Arial Nova"/>
                <a:cs typeface="Arial"/>
              </a:rPr>
              <a:t>to </a:t>
            </a:r>
            <a:r>
              <a:rPr sz="1600" dirty="0">
                <a:solidFill>
                  <a:srgbClr val="2D2B20"/>
                </a:solidFill>
                <a:latin typeface="Arial Nova"/>
                <a:cs typeface="Arial"/>
              </a:rPr>
              <a:t>improve</a:t>
            </a:r>
            <a:r>
              <a:rPr sz="1600" spc="-35" dirty="0">
                <a:solidFill>
                  <a:srgbClr val="2D2B20"/>
                </a:solidFill>
                <a:latin typeface="Arial Nova"/>
                <a:cs typeface="Arial"/>
              </a:rPr>
              <a:t> </a:t>
            </a:r>
            <a:r>
              <a:rPr sz="1600" dirty="0">
                <a:solidFill>
                  <a:srgbClr val="2D2B20"/>
                </a:solidFill>
                <a:latin typeface="Arial Nova"/>
                <a:cs typeface="Arial"/>
              </a:rPr>
              <a:t>the</a:t>
            </a:r>
            <a:r>
              <a:rPr sz="1600" spc="-25" dirty="0">
                <a:solidFill>
                  <a:srgbClr val="2D2B20"/>
                </a:solidFill>
                <a:latin typeface="Arial Nova"/>
                <a:cs typeface="Arial"/>
              </a:rPr>
              <a:t> </a:t>
            </a:r>
            <a:r>
              <a:rPr sz="1600" dirty="0">
                <a:solidFill>
                  <a:srgbClr val="2D2B20"/>
                </a:solidFill>
                <a:latin typeface="Arial Nova"/>
                <a:cs typeface="Arial"/>
              </a:rPr>
              <a:t>consumption</a:t>
            </a:r>
            <a:r>
              <a:rPr sz="1600" spc="-35" dirty="0">
                <a:solidFill>
                  <a:srgbClr val="2D2B20"/>
                </a:solidFill>
                <a:latin typeface="Arial Nova"/>
                <a:cs typeface="Arial"/>
              </a:rPr>
              <a:t> </a:t>
            </a:r>
            <a:r>
              <a:rPr sz="1600" dirty="0">
                <a:solidFill>
                  <a:srgbClr val="2D2B20"/>
                </a:solidFill>
                <a:latin typeface="Arial Nova"/>
                <a:cs typeface="Arial"/>
              </a:rPr>
              <a:t>usage.</a:t>
            </a:r>
            <a:r>
              <a:rPr sz="1600" spc="-40" dirty="0">
                <a:solidFill>
                  <a:srgbClr val="2D2B20"/>
                </a:solidFill>
                <a:latin typeface="Arial Nova"/>
                <a:cs typeface="Arial"/>
              </a:rPr>
              <a:t> </a:t>
            </a:r>
            <a:r>
              <a:rPr sz="1600" dirty="0">
                <a:solidFill>
                  <a:srgbClr val="2D2B20"/>
                </a:solidFill>
                <a:latin typeface="Arial Nova"/>
                <a:cs typeface="Arial"/>
              </a:rPr>
              <a:t>If</a:t>
            </a:r>
            <a:r>
              <a:rPr sz="1600" spc="-15" dirty="0">
                <a:solidFill>
                  <a:srgbClr val="2D2B20"/>
                </a:solidFill>
                <a:latin typeface="Arial Nova"/>
                <a:cs typeface="Arial"/>
              </a:rPr>
              <a:t> </a:t>
            </a:r>
            <a:r>
              <a:rPr sz="1600" dirty="0">
                <a:solidFill>
                  <a:srgbClr val="2D2B20"/>
                </a:solidFill>
                <a:latin typeface="Arial Nova"/>
                <a:cs typeface="Arial"/>
              </a:rPr>
              <a:t>our</a:t>
            </a:r>
            <a:r>
              <a:rPr sz="1600" spc="-25" dirty="0">
                <a:solidFill>
                  <a:srgbClr val="2D2B20"/>
                </a:solidFill>
                <a:latin typeface="Arial Nova"/>
                <a:cs typeface="Arial"/>
              </a:rPr>
              <a:t> </a:t>
            </a:r>
            <a:r>
              <a:rPr sz="1600" dirty="0">
                <a:solidFill>
                  <a:srgbClr val="2D2B20"/>
                </a:solidFill>
                <a:latin typeface="Arial Nova"/>
                <a:cs typeface="Arial"/>
              </a:rPr>
              <a:t>proposal</a:t>
            </a:r>
            <a:r>
              <a:rPr sz="1600" spc="-35" dirty="0">
                <a:solidFill>
                  <a:srgbClr val="2D2B20"/>
                </a:solidFill>
                <a:latin typeface="Arial Nova"/>
                <a:cs typeface="Arial"/>
              </a:rPr>
              <a:t> </a:t>
            </a:r>
            <a:r>
              <a:rPr sz="1600" dirty="0">
                <a:solidFill>
                  <a:srgbClr val="2D2B20"/>
                </a:solidFill>
                <a:latin typeface="Arial Nova"/>
                <a:cs typeface="Arial"/>
              </a:rPr>
              <a:t>does</a:t>
            </a:r>
            <a:r>
              <a:rPr sz="1600" spc="-25" dirty="0">
                <a:solidFill>
                  <a:srgbClr val="2D2B20"/>
                </a:solidFill>
                <a:latin typeface="Arial Nova"/>
                <a:cs typeface="Arial"/>
              </a:rPr>
              <a:t> not </a:t>
            </a:r>
            <a:r>
              <a:rPr sz="1600" dirty="0">
                <a:solidFill>
                  <a:srgbClr val="2D2B20"/>
                </a:solidFill>
                <a:latin typeface="Arial Nova"/>
                <a:cs typeface="Arial"/>
              </a:rPr>
              <a:t>achieve</a:t>
            </a:r>
            <a:r>
              <a:rPr sz="1600" spc="-40" dirty="0">
                <a:solidFill>
                  <a:srgbClr val="2D2B20"/>
                </a:solidFill>
                <a:latin typeface="Arial Nova"/>
                <a:cs typeface="Arial"/>
              </a:rPr>
              <a:t> </a:t>
            </a:r>
            <a:r>
              <a:rPr sz="1600" dirty="0">
                <a:solidFill>
                  <a:srgbClr val="2D2B20"/>
                </a:solidFill>
                <a:latin typeface="Arial Nova"/>
                <a:cs typeface="Arial"/>
              </a:rPr>
              <a:t>the</a:t>
            </a:r>
            <a:r>
              <a:rPr sz="1600" spc="-25" dirty="0">
                <a:solidFill>
                  <a:srgbClr val="2D2B20"/>
                </a:solidFill>
                <a:latin typeface="Arial Nova"/>
                <a:cs typeface="Arial"/>
              </a:rPr>
              <a:t> </a:t>
            </a:r>
            <a:r>
              <a:rPr sz="1600" dirty="0">
                <a:solidFill>
                  <a:srgbClr val="2D2B20"/>
                </a:solidFill>
                <a:latin typeface="Arial Nova"/>
                <a:cs typeface="Arial"/>
              </a:rPr>
              <a:t>proposed</a:t>
            </a:r>
            <a:r>
              <a:rPr sz="1600" spc="-35" dirty="0">
                <a:solidFill>
                  <a:srgbClr val="2D2B20"/>
                </a:solidFill>
                <a:latin typeface="Arial Nova"/>
                <a:cs typeface="Arial"/>
              </a:rPr>
              <a:t> </a:t>
            </a:r>
            <a:r>
              <a:rPr sz="1600" dirty="0">
                <a:solidFill>
                  <a:srgbClr val="2D2B20"/>
                </a:solidFill>
                <a:latin typeface="Arial Nova"/>
                <a:cs typeface="Arial"/>
              </a:rPr>
              <a:t>savings</a:t>
            </a:r>
            <a:r>
              <a:rPr sz="1600" spc="-25" dirty="0">
                <a:solidFill>
                  <a:srgbClr val="2D2B20"/>
                </a:solidFill>
                <a:latin typeface="Arial Nova"/>
                <a:cs typeface="Arial"/>
              </a:rPr>
              <a:t> </a:t>
            </a:r>
            <a:r>
              <a:rPr sz="1600" dirty="0">
                <a:solidFill>
                  <a:srgbClr val="2D2B20"/>
                </a:solidFill>
                <a:latin typeface="Arial Nova"/>
                <a:cs typeface="Arial"/>
              </a:rPr>
              <a:t>,</a:t>
            </a:r>
            <a:r>
              <a:rPr sz="1600" spc="-15" dirty="0">
                <a:solidFill>
                  <a:srgbClr val="2D2B20"/>
                </a:solidFill>
                <a:latin typeface="Arial Nova"/>
                <a:cs typeface="Arial"/>
              </a:rPr>
              <a:t> </a:t>
            </a:r>
            <a:r>
              <a:rPr sz="1600" dirty="0">
                <a:solidFill>
                  <a:srgbClr val="2D2B20"/>
                </a:solidFill>
                <a:latin typeface="Arial Nova"/>
                <a:cs typeface="Arial"/>
              </a:rPr>
              <a:t>the</a:t>
            </a:r>
            <a:r>
              <a:rPr sz="1600" spc="-25" dirty="0">
                <a:solidFill>
                  <a:srgbClr val="2D2B20"/>
                </a:solidFill>
                <a:latin typeface="Arial Nova"/>
                <a:cs typeface="Arial"/>
              </a:rPr>
              <a:t> </a:t>
            </a:r>
            <a:r>
              <a:rPr sz="1600" dirty="0">
                <a:solidFill>
                  <a:srgbClr val="2D2B20"/>
                </a:solidFill>
                <a:latin typeface="Arial Nova"/>
                <a:cs typeface="Arial"/>
              </a:rPr>
              <a:t>project</a:t>
            </a:r>
            <a:r>
              <a:rPr sz="1600" spc="-35" dirty="0">
                <a:solidFill>
                  <a:srgbClr val="2D2B20"/>
                </a:solidFill>
                <a:latin typeface="Arial Nova"/>
                <a:cs typeface="Arial"/>
              </a:rPr>
              <a:t> </a:t>
            </a:r>
            <a:r>
              <a:rPr sz="1600" dirty="0">
                <a:solidFill>
                  <a:srgbClr val="2D2B20"/>
                </a:solidFill>
                <a:latin typeface="Arial Nova"/>
                <a:cs typeface="Arial"/>
              </a:rPr>
              <a:t>cost</a:t>
            </a:r>
            <a:r>
              <a:rPr sz="1600" spc="-25" dirty="0">
                <a:solidFill>
                  <a:srgbClr val="2D2B20"/>
                </a:solidFill>
                <a:latin typeface="Arial Nova"/>
                <a:cs typeface="Arial"/>
              </a:rPr>
              <a:t> </a:t>
            </a:r>
            <a:r>
              <a:rPr sz="1600" dirty="0">
                <a:solidFill>
                  <a:srgbClr val="2D2B20"/>
                </a:solidFill>
                <a:latin typeface="Arial Nova"/>
                <a:cs typeface="Arial"/>
              </a:rPr>
              <a:t>would</a:t>
            </a:r>
            <a:r>
              <a:rPr sz="1600" spc="-25" dirty="0">
                <a:solidFill>
                  <a:srgbClr val="2D2B20"/>
                </a:solidFill>
                <a:latin typeface="Arial Nova"/>
                <a:cs typeface="Arial"/>
              </a:rPr>
              <a:t> </a:t>
            </a:r>
            <a:r>
              <a:rPr sz="1600" dirty="0">
                <a:solidFill>
                  <a:srgbClr val="2D2B20"/>
                </a:solidFill>
                <a:latin typeface="Arial Nova"/>
                <a:cs typeface="Arial"/>
              </a:rPr>
              <a:t>not</a:t>
            </a:r>
            <a:r>
              <a:rPr sz="1600" spc="-20" dirty="0">
                <a:solidFill>
                  <a:srgbClr val="2D2B20"/>
                </a:solidFill>
                <a:latin typeface="Arial Nova"/>
                <a:cs typeface="Arial"/>
              </a:rPr>
              <a:t> </a:t>
            </a:r>
            <a:r>
              <a:rPr sz="1600" spc="-25" dirty="0">
                <a:solidFill>
                  <a:srgbClr val="2D2B20"/>
                </a:solidFill>
                <a:latin typeface="Arial Nova"/>
                <a:cs typeface="Arial"/>
              </a:rPr>
              <a:t>be </a:t>
            </a:r>
            <a:r>
              <a:rPr sz="1600" spc="-10" dirty="0">
                <a:solidFill>
                  <a:srgbClr val="2D2B20"/>
                </a:solidFill>
                <a:latin typeface="Arial Nova"/>
                <a:cs typeface="Arial"/>
              </a:rPr>
              <a:t>charged.</a:t>
            </a:r>
            <a:endParaRPr lang="en-GB" sz="1600" spc="-10" dirty="0">
              <a:solidFill>
                <a:srgbClr val="2D2B20"/>
              </a:solidFill>
              <a:latin typeface="Arial Nova"/>
              <a:cs typeface="Arial"/>
            </a:endParaRPr>
          </a:p>
          <a:p>
            <a:pPr marL="12700" marR="185420" algn="ctr"/>
            <a:endParaRPr lang="en-GB" sz="1600" spc="-10" dirty="0">
              <a:solidFill>
                <a:srgbClr val="2D2B20"/>
              </a:solidFill>
              <a:latin typeface="Arial Nova" panose="020B0504020202020204" pitchFamily="34" charset="0"/>
              <a:cs typeface="Arial"/>
            </a:endParaRPr>
          </a:p>
          <a:p>
            <a:pPr marL="12700" marR="185420" algn="ctr"/>
            <a:r>
              <a:rPr lang="en-GB" sz="1600" spc="-10" dirty="0">
                <a:solidFill>
                  <a:srgbClr val="2D2B20"/>
                </a:solidFill>
                <a:latin typeface="Arial Nova"/>
                <a:cs typeface="Arial"/>
              </a:rPr>
              <a:t>We recently saved one of our clients over £700,000 </a:t>
            </a:r>
            <a:r>
              <a:rPr lang="en-GB" sz="1600" spc="-10" dirty="0" err="1">
                <a:solidFill>
                  <a:srgbClr val="2D2B20"/>
                </a:solidFill>
                <a:latin typeface="Arial Nova"/>
                <a:cs typeface="Arial"/>
              </a:rPr>
              <a:t>p.a</a:t>
            </a:r>
            <a:r>
              <a:rPr lang="en-GB" sz="1600" spc="-10" dirty="0">
                <a:solidFill>
                  <a:srgbClr val="2D2B20"/>
                </a:solidFill>
                <a:latin typeface="Arial Nova"/>
                <a:cs typeface="Arial"/>
              </a:rPr>
              <a:t> in one commercial building alone. Significant savings are to be had with the right technologies and applications producing win-win outcomes with reduction in carbon and cost. </a:t>
            </a:r>
            <a:endParaRPr sz="1600" dirty="0">
              <a:latin typeface="Arial Nova" panose="020B0504020202020204" pitchFamily="34" charset="0"/>
              <a:cs typeface="Arial"/>
            </a:endParaRPr>
          </a:p>
        </p:txBody>
      </p:sp>
      <p:pic>
        <p:nvPicPr>
          <p:cNvPr id="4" name="Picture 3">
            <a:extLst>
              <a:ext uri="{FF2B5EF4-FFF2-40B4-BE49-F238E27FC236}">
                <a16:creationId xmlns:a16="http://schemas.microsoft.com/office/drawing/2014/main" id="{7C1BB202-5F24-D698-931A-E2BBD9A7F0EB}"/>
              </a:ext>
            </a:extLst>
          </p:cNvPr>
          <p:cNvPicPr>
            <a:picLocks noChangeAspect="1"/>
          </p:cNvPicPr>
          <p:nvPr/>
        </p:nvPicPr>
        <p:blipFill>
          <a:blip r:embed="rId3"/>
          <a:stretch>
            <a:fillRect/>
          </a:stretch>
        </p:blipFill>
        <p:spPr>
          <a:xfrm>
            <a:off x="-133476" y="-431087"/>
            <a:ext cx="2493480" cy="2548349"/>
          </a:xfrm>
          <a:prstGeom prst="rect">
            <a:avLst/>
          </a:prstGeom>
        </p:spPr>
      </p:pic>
    </p:spTree>
    <p:extLst>
      <p:ext uri="{BB962C8B-B14F-4D97-AF65-F5344CB8AC3E}">
        <p14:creationId xmlns:p14="http://schemas.microsoft.com/office/powerpoint/2010/main" val="1604193019"/>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2">
            <a:extLst>
              <a:ext uri="{FF2B5EF4-FFF2-40B4-BE49-F238E27FC236}">
                <a16:creationId xmlns:a16="http://schemas.microsoft.com/office/drawing/2014/main" id="{630E49CA-7B1E-D33F-049C-06D81D5ED1EF}"/>
              </a:ext>
            </a:extLst>
          </p:cNvPr>
          <p:cNvPicPr/>
          <p:nvPr/>
        </p:nvPicPr>
        <p:blipFill>
          <a:blip r:embed="rId2" cstate="print"/>
          <a:stretch>
            <a:fillRect/>
          </a:stretch>
        </p:blipFill>
        <p:spPr>
          <a:xfrm>
            <a:off x="0" y="0"/>
            <a:ext cx="12192000" cy="6858000"/>
          </a:xfrm>
          <a:prstGeom prst="rect">
            <a:avLst/>
          </a:prstGeom>
        </p:spPr>
      </p:pic>
      <p:sp>
        <p:nvSpPr>
          <p:cNvPr id="2" name="object 2">
            <a:extLst>
              <a:ext uri="{FF2B5EF4-FFF2-40B4-BE49-F238E27FC236}">
                <a16:creationId xmlns:a16="http://schemas.microsoft.com/office/drawing/2014/main" id="{8CAD023B-F7F4-3EED-0F79-BB75094BCE11}"/>
              </a:ext>
            </a:extLst>
          </p:cNvPr>
          <p:cNvSpPr txBox="1">
            <a:spLocks/>
          </p:cNvSpPr>
          <p:nvPr/>
        </p:nvSpPr>
        <p:spPr>
          <a:xfrm>
            <a:off x="2676145" y="346783"/>
            <a:ext cx="8982455" cy="627736"/>
          </a:xfrm>
          <a:prstGeom prst="rect">
            <a:avLst/>
          </a:prstGeom>
        </p:spPr>
        <p:txBody>
          <a:bodyPr vert="horz" wrap="square" lIns="0" tIns="12065" rIns="0" bIns="0" rtlCol="0">
            <a:spAutoFit/>
          </a:bodyPr>
          <a:lstStyle>
            <a:lvl1pPr>
              <a:defRPr>
                <a:latin typeface="+mj-lt"/>
                <a:ea typeface="+mj-ea"/>
                <a:cs typeface="+mj-cs"/>
              </a:defRPr>
            </a:lvl1pPr>
          </a:lstStyle>
          <a:p>
            <a:pPr marL="12700">
              <a:spcBef>
                <a:spcPts val="95"/>
              </a:spcBef>
            </a:pPr>
            <a:r>
              <a:rPr lang="en-GB" sz="4000" b="1" spc="65">
                <a:solidFill>
                  <a:schemeClr val="accent4"/>
                </a:solidFill>
                <a:latin typeface="Arial Nova" panose="020B0504020202020204" pitchFamily="34" charset="0"/>
                <a:cs typeface="Arial" panose="020B0604020202020204" pitchFamily="34" charset="0"/>
              </a:rPr>
              <a:t>Environmental Social Governance  </a:t>
            </a:r>
            <a:endParaRPr lang="en-GB" sz="4000">
              <a:solidFill>
                <a:schemeClr val="accent4"/>
              </a:solidFill>
              <a:latin typeface="Arial Nova" panose="020B0504020202020204" pitchFamily="34" charset="0"/>
            </a:endParaRPr>
          </a:p>
        </p:txBody>
      </p:sp>
      <p:sp>
        <p:nvSpPr>
          <p:cNvPr id="3" name="TextBox 2">
            <a:extLst>
              <a:ext uri="{FF2B5EF4-FFF2-40B4-BE49-F238E27FC236}">
                <a16:creationId xmlns:a16="http://schemas.microsoft.com/office/drawing/2014/main" id="{082957F5-2FF8-F5A2-621C-514432975DC9}"/>
              </a:ext>
            </a:extLst>
          </p:cNvPr>
          <p:cNvSpPr txBox="1"/>
          <p:nvPr/>
        </p:nvSpPr>
        <p:spPr>
          <a:xfrm>
            <a:off x="557784" y="1627632"/>
            <a:ext cx="8577072" cy="5355312"/>
          </a:xfrm>
          <a:prstGeom prst="rect">
            <a:avLst/>
          </a:prstGeom>
          <a:noFill/>
        </p:spPr>
        <p:txBody>
          <a:bodyPr wrap="square" rtlCol="0">
            <a:spAutoFit/>
          </a:bodyPr>
          <a:lstStyle/>
          <a:p>
            <a:pPr algn="ctr"/>
            <a:r>
              <a:rPr lang="en-GB">
                <a:latin typeface="Arial Nova" panose="020B0504020202020204" pitchFamily="34" charset="0"/>
              </a:rPr>
              <a:t>EPPH are a member of </a:t>
            </a:r>
            <a:r>
              <a:rPr lang="en-GB" err="1">
                <a:latin typeface="Arial Nova" panose="020B0504020202020204" pitchFamily="34" charset="0"/>
              </a:rPr>
              <a:t>Ecovadis</a:t>
            </a:r>
            <a:r>
              <a:rPr lang="en-GB">
                <a:latin typeface="Arial Nova" panose="020B0504020202020204" pitchFamily="34" charset="0"/>
              </a:rPr>
              <a:t> in line with CBRE’s expectations and conduct annual reporting as requested. Sustainability rate post questionnaire is pending. </a:t>
            </a:r>
          </a:p>
          <a:p>
            <a:pPr algn="ctr"/>
            <a:endParaRPr lang="en-GB">
              <a:latin typeface="Arial Nova" panose="020B0504020202020204" pitchFamily="34" charset="0"/>
            </a:endParaRPr>
          </a:p>
          <a:p>
            <a:pPr algn="ctr"/>
            <a:endParaRPr lang="en-GB">
              <a:latin typeface="Arial Nova" panose="020B0504020202020204" pitchFamily="34" charset="0"/>
            </a:endParaRPr>
          </a:p>
          <a:p>
            <a:pPr algn="ctr"/>
            <a:r>
              <a:rPr lang="en-GB">
                <a:latin typeface="Arial Nova" panose="020B0504020202020204" pitchFamily="34" charset="0"/>
              </a:rPr>
              <a:t>EPPH has signed up for </a:t>
            </a:r>
            <a:r>
              <a:rPr lang="en-GB" err="1">
                <a:latin typeface="Arial Nova" panose="020B0504020202020204" pitchFamily="34" charset="0"/>
              </a:rPr>
              <a:t>Emitwise</a:t>
            </a:r>
            <a:r>
              <a:rPr lang="en-GB">
                <a:latin typeface="Arial Nova" panose="020B0504020202020204" pitchFamily="34" charset="0"/>
              </a:rPr>
              <a:t> and we are aiming for a score above 47 as per CBRE preferred supplier guidelines. </a:t>
            </a:r>
          </a:p>
          <a:p>
            <a:pPr algn="ctr"/>
            <a:endParaRPr lang="en-GB">
              <a:latin typeface="Arial Nova" panose="020B0504020202020204" pitchFamily="34" charset="0"/>
            </a:endParaRPr>
          </a:p>
          <a:p>
            <a:pPr algn="ctr"/>
            <a:endParaRPr lang="en-GB">
              <a:latin typeface="Arial Nova" panose="020B0504020202020204" pitchFamily="34" charset="0"/>
            </a:endParaRPr>
          </a:p>
          <a:p>
            <a:pPr algn="ctr"/>
            <a:r>
              <a:rPr lang="en-GB">
                <a:latin typeface="Arial Nova" panose="020B0504020202020204" pitchFamily="34" charset="0"/>
              </a:rPr>
              <a:t>EPPH proudly holds Suffolk Carbon Charter Bronze Status for our ongoing commitments to reducing our emissions across all scopes and striving for net zero in operation by 2040. </a:t>
            </a:r>
          </a:p>
          <a:p>
            <a:pPr algn="ctr"/>
            <a:endParaRPr lang="en-GB">
              <a:latin typeface="Arial Nova" panose="020B0504020202020204" pitchFamily="34" charset="0"/>
            </a:endParaRPr>
          </a:p>
          <a:p>
            <a:pPr algn="ctr"/>
            <a:endParaRPr lang="en-GB">
              <a:latin typeface="Arial Nova" panose="020B0504020202020204" pitchFamily="34" charset="0"/>
            </a:endParaRPr>
          </a:p>
          <a:p>
            <a:pPr algn="ctr"/>
            <a:r>
              <a:rPr lang="en-GB">
                <a:latin typeface="Arial Nova" panose="020B0504020202020204" pitchFamily="34" charset="0"/>
              </a:rPr>
              <a:t>EPPH support many apprentices' year after year and are members of the 5% club. In being a member, we achieving at least 5% of our workforce in earn and learn positions (including apprentices, sponsored students and graduates on formalised training schemes). During 2022/23 we averaged 16%. </a:t>
            </a:r>
          </a:p>
          <a:p>
            <a:endParaRPr lang="en-GB"/>
          </a:p>
          <a:p>
            <a:endParaRPr lang="en-GB"/>
          </a:p>
        </p:txBody>
      </p:sp>
      <p:pic>
        <p:nvPicPr>
          <p:cNvPr id="1028" name="Picture 4" descr="Terms - Emitwise">
            <a:extLst>
              <a:ext uri="{FF2B5EF4-FFF2-40B4-BE49-F238E27FC236}">
                <a16:creationId xmlns:a16="http://schemas.microsoft.com/office/drawing/2014/main" id="{7B6204F6-E7D5-A43F-56DD-FCEF600AF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3948" y="2465575"/>
            <a:ext cx="989267" cy="9892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ertificate of a company&#10;&#10;Description automatically generated">
            <a:extLst>
              <a:ext uri="{FF2B5EF4-FFF2-40B4-BE49-F238E27FC236}">
                <a16:creationId xmlns:a16="http://schemas.microsoft.com/office/drawing/2014/main" id="{B551CF81-5D04-A5F9-8FC5-62F795E313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7332" y="3686117"/>
            <a:ext cx="1362455" cy="1362455"/>
          </a:xfrm>
          <a:prstGeom prst="rect">
            <a:avLst/>
          </a:prstGeom>
        </p:spPr>
      </p:pic>
      <p:pic>
        <p:nvPicPr>
          <p:cNvPr id="10" name="Picture 9" descr="A circular logo with text&#10;&#10;Description automatically generated">
            <a:extLst>
              <a:ext uri="{FF2B5EF4-FFF2-40B4-BE49-F238E27FC236}">
                <a16:creationId xmlns:a16="http://schemas.microsoft.com/office/drawing/2014/main" id="{60616289-C37F-41CD-AFB8-65A0B0503A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263948" y="5347264"/>
            <a:ext cx="1049226" cy="886705"/>
          </a:xfrm>
          <a:prstGeom prst="rect">
            <a:avLst/>
          </a:prstGeom>
        </p:spPr>
      </p:pic>
      <p:pic>
        <p:nvPicPr>
          <p:cNvPr id="8" name="Picture 7" descr="A group of circular labels&#10;&#10;Description automatically generated">
            <a:extLst>
              <a:ext uri="{FF2B5EF4-FFF2-40B4-BE49-F238E27FC236}">
                <a16:creationId xmlns:a16="http://schemas.microsoft.com/office/drawing/2014/main" id="{407EA295-123F-4506-AEAD-CBA6454279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80168" y="205033"/>
            <a:ext cx="3416784" cy="3416784"/>
          </a:xfrm>
          <a:prstGeom prst="rect">
            <a:avLst/>
          </a:prstGeom>
        </p:spPr>
      </p:pic>
      <p:pic>
        <p:nvPicPr>
          <p:cNvPr id="11" name="Picture 10">
            <a:extLst>
              <a:ext uri="{FF2B5EF4-FFF2-40B4-BE49-F238E27FC236}">
                <a16:creationId xmlns:a16="http://schemas.microsoft.com/office/drawing/2014/main" id="{9F67DF06-FE22-2E68-B1A5-B4693BDCB0C1}"/>
              </a:ext>
            </a:extLst>
          </p:cNvPr>
          <p:cNvPicPr>
            <a:picLocks noChangeAspect="1"/>
          </p:cNvPicPr>
          <p:nvPr/>
        </p:nvPicPr>
        <p:blipFill>
          <a:blip r:embed="rId8"/>
          <a:stretch>
            <a:fillRect/>
          </a:stretch>
        </p:blipFill>
        <p:spPr>
          <a:xfrm>
            <a:off x="-163447" y="-480236"/>
            <a:ext cx="2493480" cy="2548349"/>
          </a:xfrm>
          <a:prstGeom prst="rect">
            <a:avLst/>
          </a:prstGeom>
        </p:spPr>
      </p:pic>
    </p:spTree>
    <p:extLst>
      <p:ext uri="{BB962C8B-B14F-4D97-AF65-F5344CB8AC3E}">
        <p14:creationId xmlns:p14="http://schemas.microsoft.com/office/powerpoint/2010/main" val="3235413162"/>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2">
            <a:extLst>
              <a:ext uri="{FF2B5EF4-FFF2-40B4-BE49-F238E27FC236}">
                <a16:creationId xmlns:a16="http://schemas.microsoft.com/office/drawing/2014/main" id="{630E49CA-7B1E-D33F-049C-06D81D5ED1EF}"/>
              </a:ext>
            </a:extLst>
          </p:cNvPr>
          <p:cNvPicPr/>
          <p:nvPr/>
        </p:nvPicPr>
        <p:blipFill>
          <a:blip r:embed="rId2" cstate="print"/>
          <a:stretch>
            <a:fillRect/>
          </a:stretch>
        </p:blipFill>
        <p:spPr>
          <a:xfrm>
            <a:off x="-12012" y="20836"/>
            <a:ext cx="12192000" cy="6858000"/>
          </a:xfrm>
          <a:prstGeom prst="rect">
            <a:avLst/>
          </a:prstGeom>
        </p:spPr>
      </p:pic>
      <p:sp>
        <p:nvSpPr>
          <p:cNvPr id="2" name="object 2">
            <a:extLst>
              <a:ext uri="{FF2B5EF4-FFF2-40B4-BE49-F238E27FC236}">
                <a16:creationId xmlns:a16="http://schemas.microsoft.com/office/drawing/2014/main" id="{8CAD023B-F7F4-3EED-0F79-BB75094BCE11}"/>
              </a:ext>
            </a:extLst>
          </p:cNvPr>
          <p:cNvSpPr txBox="1">
            <a:spLocks/>
          </p:cNvSpPr>
          <p:nvPr/>
        </p:nvSpPr>
        <p:spPr>
          <a:xfrm>
            <a:off x="12012" y="1004156"/>
            <a:ext cx="12361672" cy="781624"/>
          </a:xfrm>
          <a:prstGeom prst="rect">
            <a:avLst/>
          </a:prstGeom>
        </p:spPr>
        <p:txBody>
          <a:bodyPr vert="horz" wrap="square" lIns="0" tIns="12065" rIns="0" bIns="0" rtlCol="0" anchor="t">
            <a:spAutoFit/>
          </a:bodyPr>
          <a:lstStyle>
            <a:lvl1pPr>
              <a:defRPr>
                <a:latin typeface="+mj-lt"/>
                <a:ea typeface="+mj-ea"/>
                <a:cs typeface="+mj-cs"/>
              </a:defRPr>
            </a:lvl1pPr>
          </a:lstStyle>
          <a:p>
            <a:pPr marL="12700" algn="ctr">
              <a:spcBef>
                <a:spcPts val="95"/>
              </a:spcBef>
            </a:pPr>
            <a:r>
              <a:rPr lang="en-GB" sz="5000" b="1" spc="65" dirty="0">
                <a:solidFill>
                  <a:schemeClr val="accent4"/>
                </a:solidFill>
                <a:latin typeface="Arial Nova"/>
                <a:cs typeface="Arial"/>
              </a:rPr>
              <a:t>Social Value Delivered in 2024</a:t>
            </a:r>
            <a:endParaRPr lang="en-GB" sz="5000" dirty="0">
              <a:solidFill>
                <a:schemeClr val="accent4"/>
              </a:solidFill>
              <a:latin typeface="Arial Nova"/>
              <a:cs typeface="Arial"/>
            </a:endParaRPr>
          </a:p>
        </p:txBody>
      </p:sp>
      <p:pic>
        <p:nvPicPr>
          <p:cNvPr id="6" name="Picture 5">
            <a:extLst>
              <a:ext uri="{FF2B5EF4-FFF2-40B4-BE49-F238E27FC236}">
                <a16:creationId xmlns:a16="http://schemas.microsoft.com/office/drawing/2014/main" id="{2F7388C4-7522-9767-050E-604D9F94B1C3}"/>
              </a:ext>
            </a:extLst>
          </p:cNvPr>
          <p:cNvPicPr>
            <a:picLocks noChangeAspect="1"/>
          </p:cNvPicPr>
          <p:nvPr/>
        </p:nvPicPr>
        <p:blipFill>
          <a:blip r:embed="rId3"/>
          <a:stretch>
            <a:fillRect/>
          </a:stretch>
        </p:blipFill>
        <p:spPr>
          <a:xfrm>
            <a:off x="73062" y="122184"/>
            <a:ext cx="2060627" cy="1182727"/>
          </a:xfrm>
          <a:prstGeom prst="rect">
            <a:avLst/>
          </a:prstGeom>
        </p:spPr>
      </p:pic>
      <p:sp>
        <p:nvSpPr>
          <p:cNvPr id="12" name="TextBox 11">
            <a:extLst>
              <a:ext uri="{FF2B5EF4-FFF2-40B4-BE49-F238E27FC236}">
                <a16:creationId xmlns:a16="http://schemas.microsoft.com/office/drawing/2014/main" id="{BE90BC1D-686C-8422-987C-C4991D6A2879}"/>
              </a:ext>
            </a:extLst>
          </p:cNvPr>
          <p:cNvSpPr txBox="1"/>
          <p:nvPr/>
        </p:nvSpPr>
        <p:spPr>
          <a:xfrm>
            <a:off x="8211762" y="2541061"/>
            <a:ext cx="3843528" cy="646331"/>
          </a:xfrm>
          <a:prstGeom prst="rect">
            <a:avLst/>
          </a:prstGeom>
          <a:ln/>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GB" sz="1200" b="1" dirty="0">
                <a:latin typeface="Arial Nova" panose="020B0504020202020204" pitchFamily="34" charset="0"/>
                <a:cs typeface="Arial" panose="020B0604020202020204" pitchFamily="34" charset="0"/>
              </a:rPr>
              <a:t>During 2024 we supported multiple careers days and events helping young people improve their interview skills and prepare for the world of work. </a:t>
            </a:r>
          </a:p>
        </p:txBody>
      </p:sp>
      <p:sp>
        <p:nvSpPr>
          <p:cNvPr id="13" name="TextBox 12">
            <a:extLst>
              <a:ext uri="{FF2B5EF4-FFF2-40B4-BE49-F238E27FC236}">
                <a16:creationId xmlns:a16="http://schemas.microsoft.com/office/drawing/2014/main" id="{1E22A26A-C545-8C34-FC7F-DD9AF89AEA21}"/>
              </a:ext>
            </a:extLst>
          </p:cNvPr>
          <p:cNvSpPr txBox="1"/>
          <p:nvPr/>
        </p:nvSpPr>
        <p:spPr>
          <a:xfrm>
            <a:off x="8211762" y="3724156"/>
            <a:ext cx="3843528" cy="646331"/>
          </a:xfrm>
          <a:prstGeom prst="rect">
            <a:avLst/>
          </a:prstGeom>
          <a:ln/>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GB" sz="1200" b="1" dirty="0">
                <a:latin typeface="Arial Nova" panose="020B0504020202020204" pitchFamily="34" charset="0"/>
                <a:cs typeface="Arial" panose="020B0604020202020204" pitchFamily="34" charset="0"/>
              </a:rPr>
              <a:t>During 2024 we donated to multiple charities including our two charities of the year – Suffolk Mind East Anglia's children's hospice (EACH)</a:t>
            </a:r>
          </a:p>
        </p:txBody>
      </p:sp>
      <p:sp>
        <p:nvSpPr>
          <p:cNvPr id="14" name="TextBox 13">
            <a:extLst>
              <a:ext uri="{FF2B5EF4-FFF2-40B4-BE49-F238E27FC236}">
                <a16:creationId xmlns:a16="http://schemas.microsoft.com/office/drawing/2014/main" id="{02D67FAB-EBBE-7113-D95B-64098B0EF717}"/>
              </a:ext>
            </a:extLst>
          </p:cNvPr>
          <p:cNvSpPr txBox="1"/>
          <p:nvPr/>
        </p:nvSpPr>
        <p:spPr>
          <a:xfrm>
            <a:off x="8211762" y="4814919"/>
            <a:ext cx="3843528" cy="646331"/>
          </a:xfrm>
          <a:prstGeom prst="rect">
            <a:avLst/>
          </a:prstGeom>
          <a:ln/>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GB" sz="1200" b="1" dirty="0">
                <a:latin typeface="Arial Nova" panose="020B0504020202020204" pitchFamily="34" charset="0"/>
                <a:cs typeface="Arial" panose="020B0604020202020204" pitchFamily="34" charset="0"/>
              </a:rPr>
              <a:t>During 2024 we donated goods to various charities and schools. This includes Suffolk New College and Lofty Heights.</a:t>
            </a:r>
          </a:p>
        </p:txBody>
      </p:sp>
      <p:sp>
        <p:nvSpPr>
          <p:cNvPr id="15" name="TextBox 14">
            <a:extLst>
              <a:ext uri="{FF2B5EF4-FFF2-40B4-BE49-F238E27FC236}">
                <a16:creationId xmlns:a16="http://schemas.microsoft.com/office/drawing/2014/main" id="{40083078-59FB-9207-0DC2-DA7E606DAB04}"/>
              </a:ext>
            </a:extLst>
          </p:cNvPr>
          <p:cNvSpPr txBox="1"/>
          <p:nvPr/>
        </p:nvSpPr>
        <p:spPr>
          <a:xfrm>
            <a:off x="136710" y="2655025"/>
            <a:ext cx="3843528" cy="461665"/>
          </a:xfrm>
          <a:prstGeom prst="rect">
            <a:avLst/>
          </a:prstGeom>
          <a:ln/>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GB" sz="1200" b="1" dirty="0">
                <a:latin typeface="Arial Nova" panose="020B0504020202020204" pitchFamily="34" charset="0"/>
                <a:cs typeface="Arial" panose="020B0604020202020204" pitchFamily="34" charset="0"/>
              </a:rPr>
              <a:t>During 2024 we supported a total of 7 apprentices across our mechanical and electrical divisions. </a:t>
            </a:r>
          </a:p>
        </p:txBody>
      </p:sp>
      <p:sp>
        <p:nvSpPr>
          <p:cNvPr id="16" name="TextBox 15">
            <a:extLst>
              <a:ext uri="{FF2B5EF4-FFF2-40B4-BE49-F238E27FC236}">
                <a16:creationId xmlns:a16="http://schemas.microsoft.com/office/drawing/2014/main" id="{B1758395-7140-12A0-A73C-F87BD3C72235}"/>
              </a:ext>
            </a:extLst>
          </p:cNvPr>
          <p:cNvSpPr txBox="1"/>
          <p:nvPr/>
        </p:nvSpPr>
        <p:spPr>
          <a:xfrm>
            <a:off x="136710" y="3699272"/>
            <a:ext cx="3843528" cy="646331"/>
          </a:xfrm>
          <a:prstGeom prst="rect">
            <a:avLst/>
          </a:prstGeom>
          <a:ln/>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GB" sz="1200" b="1" dirty="0">
                <a:latin typeface="Arial Nova" panose="020B0504020202020204" pitchFamily="34" charset="0"/>
                <a:cs typeface="Arial" panose="020B0604020202020204" pitchFamily="34" charset="0"/>
              </a:rPr>
              <a:t>During 2024 we helped deliver over 2000 training hours across multiple locations and platforms including </a:t>
            </a:r>
            <a:r>
              <a:rPr lang="en-GB" sz="1200" b="1" dirty="0">
                <a:solidFill>
                  <a:schemeClr val="lt1"/>
                </a:solidFill>
                <a:latin typeface="Arial Nova" panose="020B0504020202020204" pitchFamily="34" charset="0"/>
              </a:rPr>
              <a:t>DSEAR Awareness Training.</a:t>
            </a:r>
            <a:endParaRPr lang="en-GB" sz="1200" b="1" dirty="0">
              <a:latin typeface="Arial Nova" panose="020B0504020202020204" pitchFamily="34" charset="0"/>
            </a:endParaRPr>
          </a:p>
        </p:txBody>
      </p:sp>
      <p:sp>
        <p:nvSpPr>
          <p:cNvPr id="17" name="TextBox 16">
            <a:extLst>
              <a:ext uri="{FF2B5EF4-FFF2-40B4-BE49-F238E27FC236}">
                <a16:creationId xmlns:a16="http://schemas.microsoft.com/office/drawing/2014/main" id="{E01F589B-3002-1CA9-B4D5-198D5C91BC3F}"/>
              </a:ext>
            </a:extLst>
          </p:cNvPr>
          <p:cNvSpPr txBox="1"/>
          <p:nvPr/>
        </p:nvSpPr>
        <p:spPr>
          <a:xfrm>
            <a:off x="136710" y="4860639"/>
            <a:ext cx="3843528" cy="646331"/>
          </a:xfrm>
          <a:prstGeom prst="rect">
            <a:avLst/>
          </a:prstGeom>
          <a:ln/>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GB" sz="1200" b="1" dirty="0">
                <a:latin typeface="Arial Nova" panose="020B0504020202020204" pitchFamily="34" charset="0"/>
                <a:cs typeface="Arial" panose="020B0604020202020204" pitchFamily="34" charset="0"/>
              </a:rPr>
              <a:t>During 2024 we proudly attended 15 educational and community events. We attended events such as career fairs to client events</a:t>
            </a:r>
            <a:endParaRPr lang="en-GB" sz="1200" dirty="0">
              <a:latin typeface="Arial Nova" panose="020B0504020202020204" pitchFamily="34" charset="0"/>
              <a:cs typeface="Arial" panose="020B0604020202020204" pitchFamily="34" charset="0"/>
            </a:endParaRPr>
          </a:p>
        </p:txBody>
      </p:sp>
      <p:pic>
        <p:nvPicPr>
          <p:cNvPr id="7" name="Picture 6" descr="A blue and white infographic with white text&#10;&#10;AI-generated content may be incorrect.">
            <a:extLst>
              <a:ext uri="{FF2B5EF4-FFF2-40B4-BE49-F238E27FC236}">
                <a16:creationId xmlns:a16="http://schemas.microsoft.com/office/drawing/2014/main" id="{693D6BDE-1B4B-11B6-8D42-BFE6F2304D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8960" y="2083734"/>
            <a:ext cx="3934080" cy="3934080"/>
          </a:xfrm>
          <a:prstGeom prst="rect">
            <a:avLst/>
          </a:prstGeom>
        </p:spPr>
      </p:pic>
    </p:spTree>
    <p:extLst>
      <p:ext uri="{BB962C8B-B14F-4D97-AF65-F5344CB8AC3E}">
        <p14:creationId xmlns:p14="http://schemas.microsoft.com/office/powerpoint/2010/main" val="1764890414"/>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2">
            <a:extLst>
              <a:ext uri="{FF2B5EF4-FFF2-40B4-BE49-F238E27FC236}">
                <a16:creationId xmlns:a16="http://schemas.microsoft.com/office/drawing/2014/main" id="{630E49CA-7B1E-D33F-049C-06D81D5ED1EF}"/>
              </a:ext>
            </a:extLst>
          </p:cNvPr>
          <p:cNvPicPr/>
          <p:nvPr/>
        </p:nvPicPr>
        <p:blipFill>
          <a:blip r:embed="rId2" cstate="print"/>
          <a:stretch>
            <a:fillRect/>
          </a:stretch>
        </p:blipFill>
        <p:spPr>
          <a:xfrm>
            <a:off x="0" y="0"/>
            <a:ext cx="12192000" cy="6858000"/>
          </a:xfrm>
          <a:prstGeom prst="rect">
            <a:avLst/>
          </a:prstGeom>
        </p:spPr>
      </p:pic>
      <p:sp>
        <p:nvSpPr>
          <p:cNvPr id="2" name="object 2">
            <a:extLst>
              <a:ext uri="{FF2B5EF4-FFF2-40B4-BE49-F238E27FC236}">
                <a16:creationId xmlns:a16="http://schemas.microsoft.com/office/drawing/2014/main" id="{8CAD023B-F7F4-3EED-0F79-BB75094BCE11}"/>
              </a:ext>
            </a:extLst>
          </p:cNvPr>
          <p:cNvSpPr txBox="1">
            <a:spLocks/>
          </p:cNvSpPr>
          <p:nvPr/>
        </p:nvSpPr>
        <p:spPr>
          <a:xfrm>
            <a:off x="3104455" y="319744"/>
            <a:ext cx="7429433" cy="781624"/>
          </a:xfrm>
          <a:prstGeom prst="rect">
            <a:avLst/>
          </a:prstGeom>
        </p:spPr>
        <p:txBody>
          <a:bodyPr vert="horz" wrap="square" lIns="0" tIns="12065" rIns="0" bIns="0" rtlCol="0">
            <a:spAutoFit/>
          </a:bodyPr>
          <a:lstStyle>
            <a:lvl1pPr>
              <a:defRPr>
                <a:latin typeface="+mj-lt"/>
                <a:ea typeface="+mj-ea"/>
                <a:cs typeface="+mj-cs"/>
              </a:defRPr>
            </a:lvl1pPr>
          </a:lstStyle>
          <a:p>
            <a:pPr marL="12700" algn="l">
              <a:spcBef>
                <a:spcPts val="95"/>
              </a:spcBef>
            </a:pPr>
            <a:r>
              <a:rPr lang="en-GB" sz="5000" b="1" spc="65">
                <a:solidFill>
                  <a:schemeClr val="accent4"/>
                </a:solidFill>
                <a:latin typeface="Arial Nova" panose="020B0504020202020204" pitchFamily="34" charset="0"/>
                <a:cs typeface="Arial" panose="020B0604020202020204" pitchFamily="34" charset="0"/>
              </a:rPr>
              <a:t>EPPH Energy Hierarchy</a:t>
            </a:r>
            <a:endParaRPr lang="en-GB" sz="5000">
              <a:solidFill>
                <a:schemeClr val="accent4"/>
              </a:solidFill>
              <a:latin typeface="Arial Nova" panose="020B0504020202020204" pitchFamily="34" charset="0"/>
            </a:endParaRPr>
          </a:p>
        </p:txBody>
      </p:sp>
      <p:pic>
        <p:nvPicPr>
          <p:cNvPr id="6" name="Picture 5">
            <a:extLst>
              <a:ext uri="{FF2B5EF4-FFF2-40B4-BE49-F238E27FC236}">
                <a16:creationId xmlns:a16="http://schemas.microsoft.com/office/drawing/2014/main" id="{2F7388C4-7522-9767-050E-604D9F94B1C3}"/>
              </a:ext>
            </a:extLst>
          </p:cNvPr>
          <p:cNvPicPr>
            <a:picLocks noChangeAspect="1"/>
          </p:cNvPicPr>
          <p:nvPr/>
        </p:nvPicPr>
        <p:blipFill>
          <a:blip r:embed="rId3"/>
          <a:stretch>
            <a:fillRect/>
          </a:stretch>
        </p:blipFill>
        <p:spPr>
          <a:xfrm>
            <a:off x="73062" y="122184"/>
            <a:ext cx="2060627" cy="1182727"/>
          </a:xfrm>
          <a:prstGeom prst="rect">
            <a:avLst/>
          </a:prstGeom>
        </p:spPr>
      </p:pic>
      <p:pic>
        <p:nvPicPr>
          <p:cNvPr id="1028" name="Picture 4">
            <a:extLst>
              <a:ext uri="{FF2B5EF4-FFF2-40B4-BE49-F238E27FC236}">
                <a16:creationId xmlns:a16="http://schemas.microsoft.com/office/drawing/2014/main" id="{73E98CE9-3569-9ADB-65A7-8D24146DA1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679448"/>
            <a:ext cx="5178552" cy="51785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9761904-1A08-3362-3DD7-B59A3F9A6BFB}"/>
              </a:ext>
            </a:extLst>
          </p:cNvPr>
          <p:cNvSpPr txBox="1"/>
          <p:nvPr/>
        </p:nvSpPr>
        <p:spPr>
          <a:xfrm>
            <a:off x="6406896" y="2334833"/>
            <a:ext cx="5004816" cy="1200329"/>
          </a:xfrm>
          <a:prstGeom prst="rect">
            <a:avLst/>
          </a:prstGeom>
          <a:noFill/>
        </p:spPr>
        <p:txBody>
          <a:bodyPr wrap="square" rtlCol="0">
            <a:spAutoFit/>
          </a:bodyPr>
          <a:lstStyle/>
          <a:p>
            <a:r>
              <a:rPr lang="en-GB" b="1" dirty="0"/>
              <a:t>Start here </a:t>
            </a:r>
            <a:r>
              <a:rPr lang="en-GB" dirty="0"/>
              <a:t>– Together we can attack the low hanging fruit. Examples of this would be ensuring windows and doors aren’t open when heating is on, sensors could be installed. </a:t>
            </a:r>
          </a:p>
        </p:txBody>
      </p:sp>
      <p:sp>
        <p:nvSpPr>
          <p:cNvPr id="4" name="TextBox 3">
            <a:extLst>
              <a:ext uri="{FF2B5EF4-FFF2-40B4-BE49-F238E27FC236}">
                <a16:creationId xmlns:a16="http://schemas.microsoft.com/office/drawing/2014/main" id="{AF9A7624-9BFE-EBEB-D0B6-D408D08545E7}"/>
              </a:ext>
            </a:extLst>
          </p:cNvPr>
          <p:cNvSpPr txBox="1"/>
          <p:nvPr/>
        </p:nvSpPr>
        <p:spPr>
          <a:xfrm>
            <a:off x="6396228" y="3533151"/>
            <a:ext cx="5004816" cy="1477328"/>
          </a:xfrm>
          <a:prstGeom prst="rect">
            <a:avLst/>
          </a:prstGeom>
          <a:noFill/>
        </p:spPr>
        <p:txBody>
          <a:bodyPr wrap="square" rtlCol="0">
            <a:spAutoFit/>
          </a:bodyPr>
          <a:lstStyle/>
          <a:p>
            <a:r>
              <a:rPr lang="en-GB" b="1" dirty="0"/>
              <a:t>What next? </a:t>
            </a:r>
            <a:r>
              <a:rPr lang="en-GB" dirty="0"/>
              <a:t>– We then evaluate if efficiency of the heat source could be optimised. Examples of this would turning boiler flow down if heat emitters are sized accordingly. </a:t>
            </a:r>
          </a:p>
          <a:p>
            <a:endParaRPr lang="en-GB" dirty="0"/>
          </a:p>
        </p:txBody>
      </p:sp>
      <p:sp>
        <p:nvSpPr>
          <p:cNvPr id="7" name="TextBox 6">
            <a:extLst>
              <a:ext uri="{FF2B5EF4-FFF2-40B4-BE49-F238E27FC236}">
                <a16:creationId xmlns:a16="http://schemas.microsoft.com/office/drawing/2014/main" id="{7C4A066F-7946-63BE-D153-137CCC395C10}"/>
              </a:ext>
            </a:extLst>
          </p:cNvPr>
          <p:cNvSpPr txBox="1"/>
          <p:nvPr/>
        </p:nvSpPr>
        <p:spPr>
          <a:xfrm>
            <a:off x="6385560" y="4739706"/>
            <a:ext cx="5004816" cy="1200329"/>
          </a:xfrm>
          <a:prstGeom prst="rect">
            <a:avLst/>
          </a:prstGeom>
          <a:noFill/>
        </p:spPr>
        <p:txBody>
          <a:bodyPr wrap="square" rtlCol="0">
            <a:spAutoFit/>
          </a:bodyPr>
          <a:lstStyle/>
          <a:p>
            <a:r>
              <a:rPr lang="en-GB" b="1" dirty="0"/>
              <a:t>Move to here </a:t>
            </a:r>
            <a:r>
              <a:rPr lang="en-GB" dirty="0"/>
              <a:t>– Once both the above have been maximised we can look to provide a cost and ROI for a renewable heat source such as a Heat Pump for a boiler.   </a:t>
            </a:r>
          </a:p>
        </p:txBody>
      </p:sp>
      <p:sp>
        <p:nvSpPr>
          <p:cNvPr id="8" name="TextBox 7">
            <a:extLst>
              <a:ext uri="{FF2B5EF4-FFF2-40B4-BE49-F238E27FC236}">
                <a16:creationId xmlns:a16="http://schemas.microsoft.com/office/drawing/2014/main" id="{BD580711-D7CC-3F69-F753-8F25399E73E3}"/>
              </a:ext>
            </a:extLst>
          </p:cNvPr>
          <p:cNvSpPr txBox="1"/>
          <p:nvPr/>
        </p:nvSpPr>
        <p:spPr>
          <a:xfrm>
            <a:off x="6187440" y="1443410"/>
            <a:ext cx="4730496" cy="646331"/>
          </a:xfrm>
          <a:prstGeom prst="rect">
            <a:avLst/>
          </a:prstGeom>
          <a:noFill/>
        </p:spPr>
        <p:txBody>
          <a:bodyPr wrap="square" rtlCol="0">
            <a:spAutoFit/>
          </a:bodyPr>
          <a:lstStyle/>
          <a:p>
            <a:pPr algn="ctr"/>
            <a:r>
              <a:rPr lang="en-GB" b="1" dirty="0"/>
              <a:t>Example Energy Hierarchy Flow </a:t>
            </a:r>
          </a:p>
          <a:p>
            <a:endParaRPr lang="en-GB" dirty="0"/>
          </a:p>
        </p:txBody>
      </p:sp>
      <p:sp>
        <p:nvSpPr>
          <p:cNvPr id="9" name="Arrow: Down 8">
            <a:extLst>
              <a:ext uri="{FF2B5EF4-FFF2-40B4-BE49-F238E27FC236}">
                <a16:creationId xmlns:a16="http://schemas.microsoft.com/office/drawing/2014/main" id="{213866F1-20AC-6884-F39D-D0BB8DDF0C0B}"/>
              </a:ext>
            </a:extLst>
          </p:cNvPr>
          <p:cNvSpPr/>
          <p:nvPr/>
        </p:nvSpPr>
        <p:spPr>
          <a:xfrm>
            <a:off x="8333232" y="1929508"/>
            <a:ext cx="438912" cy="40733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6880417"/>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0F8833-E37A-CB70-937A-471D1083F96D}"/>
              </a:ext>
            </a:extLst>
          </p:cNvPr>
          <p:cNvPicPr>
            <a:picLocks noChangeAspect="1"/>
          </p:cNvPicPr>
          <p:nvPr/>
        </p:nvPicPr>
        <p:blipFill>
          <a:blip r:embed="rId2"/>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32D50230-5998-3755-FDA5-954DC79F1F76}"/>
              </a:ext>
            </a:extLst>
          </p:cNvPr>
          <p:cNvPicPr>
            <a:picLocks noChangeAspect="1"/>
          </p:cNvPicPr>
          <p:nvPr/>
        </p:nvPicPr>
        <p:blipFill>
          <a:blip r:embed="rId3"/>
          <a:stretch>
            <a:fillRect/>
          </a:stretch>
        </p:blipFill>
        <p:spPr>
          <a:xfrm>
            <a:off x="667512" y="996156"/>
            <a:ext cx="10985473" cy="4923276"/>
          </a:xfrm>
          <a:prstGeom prst="rect">
            <a:avLst/>
          </a:prstGeom>
        </p:spPr>
      </p:pic>
      <p:pic>
        <p:nvPicPr>
          <p:cNvPr id="4" name="Picture 3">
            <a:extLst>
              <a:ext uri="{FF2B5EF4-FFF2-40B4-BE49-F238E27FC236}">
                <a16:creationId xmlns:a16="http://schemas.microsoft.com/office/drawing/2014/main" id="{335C27CE-0E27-41D5-B177-C3C4AA4CAAB1}"/>
              </a:ext>
            </a:extLst>
          </p:cNvPr>
          <p:cNvPicPr>
            <a:picLocks noChangeAspect="1"/>
          </p:cNvPicPr>
          <p:nvPr/>
        </p:nvPicPr>
        <p:blipFill>
          <a:blip r:embed="rId4"/>
          <a:stretch>
            <a:fillRect/>
          </a:stretch>
        </p:blipFill>
        <p:spPr>
          <a:xfrm>
            <a:off x="128497" y="255988"/>
            <a:ext cx="1761897" cy="1005927"/>
          </a:xfrm>
          <a:prstGeom prst="rect">
            <a:avLst/>
          </a:prstGeom>
        </p:spPr>
      </p:pic>
    </p:spTree>
    <p:extLst>
      <p:ext uri="{BB962C8B-B14F-4D97-AF65-F5344CB8AC3E}">
        <p14:creationId xmlns:p14="http://schemas.microsoft.com/office/powerpoint/2010/main" val="2026304318"/>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lack van on the side of a road&#10;&#10;Description automatically generated">
            <a:extLst>
              <a:ext uri="{FF2B5EF4-FFF2-40B4-BE49-F238E27FC236}">
                <a16:creationId xmlns:a16="http://schemas.microsoft.com/office/drawing/2014/main" id="{F06D7C1B-3E52-22FB-F5D5-710288E5CF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7" y="0"/>
            <a:ext cx="12177963" cy="8116660"/>
          </a:xfrm>
          <a:prstGeom prst="rect">
            <a:avLst/>
          </a:prstGeom>
        </p:spPr>
      </p:pic>
      <p:sp>
        <p:nvSpPr>
          <p:cNvPr id="4" name="object 4"/>
          <p:cNvSpPr txBox="1">
            <a:spLocks noGrp="1"/>
          </p:cNvSpPr>
          <p:nvPr>
            <p:ph type="title"/>
          </p:nvPr>
        </p:nvSpPr>
        <p:spPr>
          <a:xfrm>
            <a:off x="13956" y="418141"/>
            <a:ext cx="12178043" cy="782265"/>
          </a:xfrm>
          <a:prstGeom prst="rect">
            <a:avLst/>
          </a:prstGeom>
        </p:spPr>
        <p:txBody>
          <a:bodyPr vert="horz" wrap="square" lIns="0" tIns="12700" rIns="0" bIns="0" rtlCol="0" anchor="t">
            <a:spAutoFit/>
          </a:bodyPr>
          <a:lstStyle/>
          <a:p>
            <a:pPr marL="12700" algn="ctr">
              <a:lnSpc>
                <a:spcPct val="100000"/>
              </a:lnSpc>
              <a:spcBef>
                <a:spcPts val="100"/>
              </a:spcBef>
            </a:pPr>
            <a:r>
              <a:rPr lang="en-GB" b="1" spc="55">
                <a:solidFill>
                  <a:srgbClr val="00D4FE"/>
                </a:solidFill>
                <a:effectLst>
                  <a:outerShdw blurRad="50800" dist="50800" dir="5400000" algn="ctr" rotWithShape="0">
                    <a:srgbClr val="000000"/>
                  </a:outerShdw>
                </a:effectLst>
                <a:latin typeface="Arial Nova"/>
                <a:cs typeface="Arial"/>
              </a:rPr>
              <a:t>Company History</a:t>
            </a:r>
            <a:endParaRPr lang="en-GB">
              <a:solidFill>
                <a:srgbClr val="00D4FE"/>
              </a:solidFill>
              <a:effectLst>
                <a:outerShdw blurRad="50800" dist="50800" dir="5400000" algn="ctr" rotWithShape="0">
                  <a:srgbClr val="000000"/>
                </a:outerShdw>
              </a:effectLst>
              <a:latin typeface="Arial Nova"/>
              <a:cs typeface="Arial"/>
            </a:endParaRPr>
          </a:p>
        </p:txBody>
      </p:sp>
      <p:sp>
        <p:nvSpPr>
          <p:cNvPr id="11" name="Rectangle 10">
            <a:extLst>
              <a:ext uri="{FF2B5EF4-FFF2-40B4-BE49-F238E27FC236}">
                <a16:creationId xmlns:a16="http://schemas.microsoft.com/office/drawing/2014/main" id="{7808C0AB-6BDA-DBC1-33D6-5EC02BDCB5EE}"/>
              </a:ext>
            </a:extLst>
          </p:cNvPr>
          <p:cNvSpPr/>
          <p:nvPr/>
        </p:nvSpPr>
        <p:spPr>
          <a:xfrm>
            <a:off x="166358" y="5395765"/>
            <a:ext cx="12025722" cy="307777"/>
          </a:xfrm>
          <a:prstGeom prst="rect">
            <a:avLst/>
          </a:prstGeom>
          <a:noFill/>
        </p:spPr>
        <p:txBody>
          <a:bodyPr wrap="square" lIns="91440" tIns="45720" rIns="91440" bIns="45720" anchor="t">
            <a:spAutoFit/>
            <a:scene3d>
              <a:camera prst="orthographicFront"/>
              <a:lightRig rig="soft" dir="t">
                <a:rot lat="0" lon="0" rev="15600000"/>
              </a:lightRig>
            </a:scene3d>
            <a:sp3d extrusionH="57150" prstMaterial="softEdge">
              <a:bevelT w="25400" h="38100"/>
            </a:sp3d>
          </a:bodyPr>
          <a:lstStyle/>
          <a:p>
            <a:pPr marL="12700" marR="205740" algn="ctr">
              <a:lnSpc>
                <a:spcPct val="100000"/>
              </a:lnSpc>
              <a:spcBef>
                <a:spcPts val="100"/>
              </a:spcBef>
            </a:pPr>
            <a:endParaRPr lang="en-GB" sz="1400" b="1">
              <a:ln w="10160">
                <a:solidFill>
                  <a:srgbClr val="E8E8E8"/>
                </a:solidFill>
                <a:prstDash val="solid"/>
              </a:ln>
              <a:solidFill>
                <a:schemeClr val="tx1"/>
              </a:solidFill>
              <a:effectLst>
                <a:outerShdw blurRad="38100" dist="22860" dir="5400000" algn="tl" rotWithShape="0">
                  <a:srgbClr val="000000">
                    <a:alpha val="30000"/>
                  </a:srgbClr>
                </a:outerShdw>
              </a:effectLst>
              <a:latin typeface="Arial Nova"/>
              <a:cs typeface="Arial"/>
            </a:endParaRPr>
          </a:p>
        </p:txBody>
      </p:sp>
      <p:sp>
        <p:nvSpPr>
          <p:cNvPr id="3" name="TextBox 2">
            <a:extLst>
              <a:ext uri="{FF2B5EF4-FFF2-40B4-BE49-F238E27FC236}">
                <a16:creationId xmlns:a16="http://schemas.microsoft.com/office/drawing/2014/main" id="{AC08F43E-4DA4-1570-4563-4E6591709644}"/>
              </a:ext>
            </a:extLst>
          </p:cNvPr>
          <p:cNvSpPr txBox="1"/>
          <p:nvPr/>
        </p:nvSpPr>
        <p:spPr>
          <a:xfrm>
            <a:off x="73992" y="5395765"/>
            <a:ext cx="11859284" cy="116955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en-GB" sz="1400" b="1" i="1">
                <a:ln w="0"/>
                <a:solidFill>
                  <a:schemeClr val="bg1"/>
                </a:solidFill>
                <a:latin typeface="Arial Nova"/>
                <a:cs typeface="Segoe UI"/>
              </a:rPr>
              <a:t>Established in 2012 as a local MEP specialist, EPPH has blossomed into a comprehensive building services champion. Our unwavering dedication to exceptional customer service and building long-lasting relationships has fuelled our journey, empowered by a team renowned for their expertise and unwavering commitment.​</a:t>
            </a:r>
          </a:p>
          <a:p>
            <a:pPr algn="ctr" rtl="0"/>
            <a:r>
              <a:rPr lang="en-GB" sz="1400" b="1" i="1">
                <a:ln w="0"/>
                <a:solidFill>
                  <a:schemeClr val="bg1"/>
                </a:solidFill>
                <a:latin typeface="Arial Nova"/>
                <a:cs typeface="Segoe UI"/>
              </a:rPr>
              <a:t>Today, we proudly offer a comprehensive range of services encompassing Mechanical, HVAC, Electrical, and Drainage services, serving as your one-stop shop for building service needs across the UK. From our southern base in East Anglia to our northern hub in Durham.</a:t>
            </a:r>
            <a:r>
              <a:rPr lang="en-GB" sz="1400" b="1" i="1">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Nova"/>
                <a:cs typeface="Segoe UI"/>
              </a:rPr>
              <a:t>​</a:t>
            </a:r>
            <a:endParaRPr lang="en-GB" sz="1400" b="1" i="1">
              <a:ln w="9525">
                <a:solidFill>
                  <a:prstClr val="white"/>
                </a:solidFill>
                <a:prstDash val="solid"/>
              </a:ln>
              <a:solidFill>
                <a:schemeClr val="bg1"/>
              </a:solidFill>
              <a:effectLst>
                <a:outerShdw blurRad="12700" dist="38100" dir="2700000" algn="tl" rotWithShape="0">
                  <a:prstClr val="white">
                    <a:lumMod val="50000"/>
                  </a:prstClr>
                </a:outerShdw>
              </a:effectLst>
              <a:latin typeface="Arial Nova"/>
              <a:cs typeface="Segoe UI"/>
            </a:endParaRPr>
          </a:p>
        </p:txBody>
      </p:sp>
      <p:sp>
        <p:nvSpPr>
          <p:cNvPr id="5" name="Rectangle 4">
            <a:extLst>
              <a:ext uri="{FF2B5EF4-FFF2-40B4-BE49-F238E27FC236}">
                <a16:creationId xmlns:a16="http://schemas.microsoft.com/office/drawing/2014/main" id="{43714B53-E437-3928-9E5D-4B3D5D7FBC69}"/>
              </a:ext>
            </a:extLst>
          </p:cNvPr>
          <p:cNvSpPr/>
          <p:nvPr/>
        </p:nvSpPr>
        <p:spPr>
          <a:xfrm>
            <a:off x="6003634" y="2551837"/>
            <a:ext cx="184731" cy="923330"/>
          </a:xfrm>
          <a:prstGeom prst="rect">
            <a:avLst/>
          </a:prstGeom>
          <a:noFill/>
        </p:spPr>
        <p:txBody>
          <a:bodyPr wrap="none" lIns="91440" tIns="45720" rIns="91440" bIns="45720">
            <a:spAutoFit/>
          </a:bodyPr>
          <a:lstStyle/>
          <a:p>
            <a:pPr algn="ctr" rtl="0"/>
            <a:endParaRPr lang="en-GB" sz="5400" b="1" cap="none" spc="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Nova"/>
              <a:cs typeface="Segoe UI"/>
            </a:endParaRPr>
          </a:p>
        </p:txBody>
      </p:sp>
      <p:sp>
        <p:nvSpPr>
          <p:cNvPr id="6" name="Rectangle 5">
            <a:extLst>
              <a:ext uri="{FF2B5EF4-FFF2-40B4-BE49-F238E27FC236}">
                <a16:creationId xmlns:a16="http://schemas.microsoft.com/office/drawing/2014/main" id="{931C38E9-6287-93DE-1D86-CE3567F22E93}"/>
              </a:ext>
            </a:extLst>
          </p:cNvPr>
          <p:cNvSpPr/>
          <p:nvPr/>
        </p:nvSpPr>
        <p:spPr>
          <a:xfrm>
            <a:off x="6003634" y="2551837"/>
            <a:ext cx="184731" cy="923330"/>
          </a:xfrm>
          <a:prstGeom prst="rect">
            <a:avLst/>
          </a:prstGeom>
          <a:noFill/>
        </p:spPr>
        <p:txBody>
          <a:bodyPr wrap="none" lIns="91440" tIns="45720" rIns="91440" bIns="45720">
            <a:spAutoFit/>
          </a:bodyPr>
          <a:lstStyle/>
          <a:p>
            <a:pPr algn="ctr" rtl="0"/>
            <a:endParaRPr lang="en-GB" sz="5400" b="1" cap="none" spc="50">
              <a:ln w="9525" cmpd="sng">
                <a:solidFill>
                  <a:schemeClr val="accent1"/>
                </a:solidFill>
                <a:prstDash val="solid"/>
              </a:ln>
              <a:solidFill>
                <a:srgbClr val="70AD47">
                  <a:tint val="1000"/>
                </a:srgbClr>
              </a:solidFill>
              <a:effectLst>
                <a:glow rad="38100">
                  <a:schemeClr val="accent1">
                    <a:alpha val="40000"/>
                  </a:schemeClr>
                </a:glow>
              </a:effectLst>
              <a:latin typeface="Arial Nova"/>
              <a:cs typeface="Segoe UI"/>
            </a:endParaRPr>
          </a:p>
        </p:txBody>
      </p:sp>
      <p:sp>
        <p:nvSpPr>
          <p:cNvPr id="8" name="Rectangle 7">
            <a:extLst>
              <a:ext uri="{FF2B5EF4-FFF2-40B4-BE49-F238E27FC236}">
                <a16:creationId xmlns:a16="http://schemas.microsoft.com/office/drawing/2014/main" id="{5D2000DD-A8FF-DEFE-34B0-F50EF9D5B6F7}"/>
              </a:ext>
            </a:extLst>
          </p:cNvPr>
          <p:cNvSpPr/>
          <p:nvPr/>
        </p:nvSpPr>
        <p:spPr>
          <a:xfrm>
            <a:off x="6003634" y="2551837"/>
            <a:ext cx="184731" cy="923330"/>
          </a:xfrm>
          <a:prstGeom prst="rect">
            <a:avLst/>
          </a:prstGeom>
          <a:noFill/>
        </p:spPr>
        <p:txBody>
          <a:bodyPr wrap="none" lIns="91440" tIns="45720" rIns="91440" bIns="45720">
            <a:spAutoFit/>
          </a:bodyPr>
          <a:lstStyle/>
          <a:p>
            <a:pPr algn="ctr" rtl="0"/>
            <a:endParaRPr lang="en-GB" sz="5400" b="1" cap="none" spc="0">
              <a:ln w="6600">
                <a:solidFill>
                  <a:schemeClr val="accent2"/>
                </a:solidFill>
                <a:prstDash val="solid"/>
              </a:ln>
              <a:solidFill>
                <a:srgbClr val="FFFFFF"/>
              </a:solidFill>
              <a:effectLst>
                <a:outerShdw dist="38100" dir="2700000" algn="tl" rotWithShape="0">
                  <a:schemeClr val="accent2"/>
                </a:outerShdw>
              </a:effectLst>
              <a:latin typeface="Arial Nova"/>
              <a:cs typeface="Segoe UI"/>
            </a:endParaRPr>
          </a:p>
        </p:txBody>
      </p:sp>
    </p:spTree>
    <p:extLst>
      <p:ext uri="{BB962C8B-B14F-4D97-AF65-F5344CB8AC3E}">
        <p14:creationId xmlns:p14="http://schemas.microsoft.com/office/powerpoint/2010/main" val="3807185470"/>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75715"/>
            <a:ext cx="12192000" cy="7273159"/>
          </a:xfrm>
          <a:prstGeom prst="rect">
            <a:avLst/>
          </a:prstGeom>
        </p:spPr>
      </p:pic>
      <p:pic>
        <p:nvPicPr>
          <p:cNvPr id="3" name="object 3"/>
          <p:cNvPicPr/>
          <p:nvPr/>
        </p:nvPicPr>
        <p:blipFill>
          <a:blip r:embed="rId3" cstate="print"/>
          <a:stretch>
            <a:fillRect/>
          </a:stretch>
        </p:blipFill>
        <p:spPr>
          <a:xfrm>
            <a:off x="10043921" y="5731002"/>
            <a:ext cx="1822703" cy="804672"/>
          </a:xfrm>
          <a:prstGeom prst="rect">
            <a:avLst/>
          </a:prstGeom>
        </p:spPr>
      </p:pic>
      <p:pic>
        <p:nvPicPr>
          <p:cNvPr id="4" name="object 4"/>
          <p:cNvPicPr/>
          <p:nvPr/>
        </p:nvPicPr>
        <p:blipFill>
          <a:blip r:embed="rId4" cstate="print"/>
          <a:stretch>
            <a:fillRect/>
          </a:stretch>
        </p:blipFill>
        <p:spPr>
          <a:xfrm>
            <a:off x="1209294" y="4456806"/>
            <a:ext cx="275081" cy="275081"/>
          </a:xfrm>
          <a:prstGeom prst="rect">
            <a:avLst/>
          </a:prstGeom>
        </p:spPr>
      </p:pic>
      <p:pic>
        <p:nvPicPr>
          <p:cNvPr id="5" name="object 5"/>
          <p:cNvPicPr/>
          <p:nvPr/>
        </p:nvPicPr>
        <p:blipFill>
          <a:blip r:embed="rId5" cstate="print"/>
          <a:stretch>
            <a:fillRect/>
          </a:stretch>
        </p:blipFill>
        <p:spPr>
          <a:xfrm>
            <a:off x="1209294" y="5278373"/>
            <a:ext cx="275081" cy="275081"/>
          </a:xfrm>
          <a:prstGeom prst="rect">
            <a:avLst/>
          </a:prstGeom>
        </p:spPr>
      </p:pic>
      <p:pic>
        <p:nvPicPr>
          <p:cNvPr id="6" name="object 6"/>
          <p:cNvPicPr/>
          <p:nvPr/>
        </p:nvPicPr>
        <p:blipFill>
          <a:blip r:embed="rId6" cstate="print"/>
          <a:stretch>
            <a:fillRect/>
          </a:stretch>
        </p:blipFill>
        <p:spPr>
          <a:xfrm>
            <a:off x="1192530" y="4868417"/>
            <a:ext cx="294131" cy="294131"/>
          </a:xfrm>
          <a:prstGeom prst="rect">
            <a:avLst/>
          </a:prstGeom>
        </p:spPr>
      </p:pic>
      <p:sp>
        <p:nvSpPr>
          <p:cNvPr id="7" name="object 7"/>
          <p:cNvSpPr txBox="1"/>
          <p:nvPr/>
        </p:nvSpPr>
        <p:spPr>
          <a:xfrm>
            <a:off x="1564385" y="4289528"/>
            <a:ext cx="4874260" cy="2105705"/>
          </a:xfrm>
          <a:prstGeom prst="rect">
            <a:avLst/>
          </a:prstGeom>
        </p:spPr>
        <p:txBody>
          <a:bodyPr vert="horz" wrap="square" lIns="0" tIns="152400" rIns="0" bIns="0" rtlCol="0">
            <a:spAutoFit/>
          </a:bodyPr>
          <a:lstStyle/>
          <a:p>
            <a:pPr marL="12700">
              <a:lnSpc>
                <a:spcPct val="100000"/>
              </a:lnSpc>
              <a:spcBef>
                <a:spcPts val="1200"/>
              </a:spcBef>
            </a:pPr>
            <a:r>
              <a:rPr sz="1600" b="1">
                <a:solidFill>
                  <a:srgbClr val="FFFFFF"/>
                </a:solidFill>
                <a:latin typeface="Arial Nova" panose="020B0504020202020204" pitchFamily="34" charset="0"/>
                <a:cs typeface="Arial" panose="020B0604020202020204" pitchFamily="34" charset="0"/>
              </a:rPr>
              <a:t>01473</a:t>
            </a:r>
            <a:r>
              <a:rPr sz="1600" b="1" spc="-95">
                <a:solidFill>
                  <a:srgbClr val="FFFFFF"/>
                </a:solidFill>
                <a:latin typeface="Arial Nova" panose="020B0504020202020204" pitchFamily="34" charset="0"/>
                <a:cs typeface="Arial" panose="020B0604020202020204" pitchFamily="34" charset="0"/>
              </a:rPr>
              <a:t> </a:t>
            </a:r>
            <a:r>
              <a:rPr sz="1600" b="1" spc="-10">
                <a:solidFill>
                  <a:srgbClr val="FFFFFF"/>
                </a:solidFill>
                <a:latin typeface="Arial Nova" panose="020B0504020202020204" pitchFamily="34" charset="0"/>
                <a:cs typeface="Arial" panose="020B0604020202020204" pitchFamily="34" charset="0"/>
              </a:rPr>
              <a:t>559071</a:t>
            </a:r>
            <a:endParaRPr sz="1600">
              <a:latin typeface="Arial Nova" panose="020B0504020202020204" pitchFamily="34" charset="0"/>
              <a:cs typeface="Arial" panose="020B0604020202020204" pitchFamily="34" charset="0"/>
            </a:endParaRPr>
          </a:p>
          <a:p>
            <a:pPr marL="12700">
              <a:lnSpc>
                <a:spcPct val="100000"/>
              </a:lnSpc>
              <a:spcBef>
                <a:spcPts val="1100"/>
              </a:spcBef>
            </a:pPr>
            <a:r>
              <a:rPr lang="en-GB" sz="1600" b="1" u="sng" spc="-10">
                <a:solidFill>
                  <a:schemeClr val="bg1"/>
                </a:solidFill>
                <a:uFill>
                  <a:solidFill>
                    <a:srgbClr val="D25713"/>
                  </a:solidFill>
                </a:uFill>
                <a:latin typeface="Arial Nova" panose="020B05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I</a:t>
            </a:r>
            <a:r>
              <a:rPr sz="1600" b="1" u="sng" spc="-10">
                <a:solidFill>
                  <a:schemeClr val="bg1"/>
                </a:solidFill>
                <a:uFill>
                  <a:solidFill>
                    <a:srgbClr val="D25713"/>
                  </a:solidFill>
                </a:uFill>
                <a:latin typeface="Arial Nova" panose="020B05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nfo@epph.co.uk</a:t>
            </a:r>
            <a:endParaRPr sz="1600">
              <a:solidFill>
                <a:schemeClr val="bg1"/>
              </a:solidFill>
              <a:latin typeface="Arial Nova" panose="020B0504020202020204" pitchFamily="34" charset="0"/>
              <a:cs typeface="Arial" panose="020B0604020202020204" pitchFamily="34" charset="0"/>
            </a:endParaRPr>
          </a:p>
          <a:p>
            <a:pPr marL="12700" marR="5080">
              <a:lnSpc>
                <a:spcPct val="100000"/>
              </a:lnSpc>
              <a:spcBef>
                <a:spcPts val="1305"/>
              </a:spcBef>
            </a:pPr>
            <a:r>
              <a:rPr lang="en-GB" sz="1600" b="1">
                <a:solidFill>
                  <a:srgbClr val="FFFFFF"/>
                </a:solidFill>
                <a:latin typeface="Arial Nova" panose="020B0504020202020204" pitchFamily="34" charset="0"/>
                <a:cs typeface="Arial" panose="020B0604020202020204" pitchFamily="34" charset="0"/>
              </a:rPr>
              <a:t>Southern Branch - </a:t>
            </a:r>
            <a:r>
              <a:rPr sz="1600" b="1">
                <a:solidFill>
                  <a:srgbClr val="FFFFFF"/>
                </a:solidFill>
                <a:latin typeface="Arial Nova" panose="020B0504020202020204" pitchFamily="34" charset="0"/>
                <a:cs typeface="Arial" panose="020B0604020202020204" pitchFamily="34" charset="0"/>
              </a:rPr>
              <a:t>Units</a:t>
            </a:r>
            <a:r>
              <a:rPr sz="1600" b="1" spc="-70">
                <a:solidFill>
                  <a:srgbClr val="FFFFFF"/>
                </a:solidFill>
                <a:latin typeface="Arial Nova" panose="020B0504020202020204" pitchFamily="34" charset="0"/>
                <a:cs typeface="Arial" panose="020B0604020202020204" pitchFamily="34" charset="0"/>
              </a:rPr>
              <a:t> </a:t>
            </a:r>
            <a:r>
              <a:rPr sz="1600" b="1" spc="-20">
                <a:solidFill>
                  <a:srgbClr val="FFFFFF"/>
                </a:solidFill>
                <a:latin typeface="Arial Nova" panose="020B0504020202020204" pitchFamily="34" charset="0"/>
                <a:cs typeface="Arial" panose="020B0604020202020204" pitchFamily="34" charset="0"/>
              </a:rPr>
              <a:t>20-</a:t>
            </a:r>
            <a:r>
              <a:rPr sz="1600" b="1">
                <a:solidFill>
                  <a:srgbClr val="FFFFFF"/>
                </a:solidFill>
                <a:latin typeface="Arial Nova" panose="020B0504020202020204" pitchFamily="34" charset="0"/>
                <a:cs typeface="Arial" panose="020B0604020202020204" pitchFamily="34" charset="0"/>
              </a:rPr>
              <a:t>21</a:t>
            </a:r>
            <a:r>
              <a:rPr sz="1600" b="1" spc="-5">
                <a:solidFill>
                  <a:srgbClr val="FFFFFF"/>
                </a:solidFill>
                <a:latin typeface="Arial Nova" panose="020B0504020202020204" pitchFamily="34" charset="0"/>
                <a:cs typeface="Arial" panose="020B0604020202020204" pitchFamily="34" charset="0"/>
              </a:rPr>
              <a:t> </a:t>
            </a:r>
            <a:r>
              <a:rPr sz="1600" b="1">
                <a:solidFill>
                  <a:srgbClr val="FFFFFF"/>
                </a:solidFill>
                <a:latin typeface="Arial Nova" panose="020B0504020202020204" pitchFamily="34" charset="0"/>
                <a:cs typeface="Arial" panose="020B0604020202020204" pitchFamily="34" charset="0"/>
              </a:rPr>
              <a:t>Riverside</a:t>
            </a:r>
            <a:r>
              <a:rPr sz="1600" b="1" spc="-75">
                <a:solidFill>
                  <a:srgbClr val="FFFFFF"/>
                </a:solidFill>
                <a:latin typeface="Arial Nova" panose="020B0504020202020204" pitchFamily="34" charset="0"/>
                <a:cs typeface="Arial" panose="020B0604020202020204" pitchFamily="34" charset="0"/>
              </a:rPr>
              <a:t> </a:t>
            </a:r>
            <a:r>
              <a:rPr sz="1600" b="1" spc="-10">
                <a:solidFill>
                  <a:srgbClr val="FFFFFF"/>
                </a:solidFill>
                <a:latin typeface="Arial Nova" panose="020B0504020202020204" pitchFamily="34" charset="0"/>
                <a:cs typeface="Arial" panose="020B0604020202020204" pitchFamily="34" charset="0"/>
              </a:rPr>
              <a:t>Industrial</a:t>
            </a:r>
            <a:r>
              <a:rPr sz="1600" b="1" spc="-80">
                <a:solidFill>
                  <a:srgbClr val="FFFFFF"/>
                </a:solidFill>
                <a:latin typeface="Arial Nova" panose="020B0504020202020204" pitchFamily="34" charset="0"/>
                <a:cs typeface="Arial" panose="020B0604020202020204" pitchFamily="34" charset="0"/>
              </a:rPr>
              <a:t> </a:t>
            </a:r>
            <a:r>
              <a:rPr sz="1600" b="1">
                <a:solidFill>
                  <a:srgbClr val="FFFFFF"/>
                </a:solidFill>
                <a:latin typeface="Arial Nova" panose="020B0504020202020204" pitchFamily="34" charset="0"/>
                <a:cs typeface="Arial" panose="020B0604020202020204" pitchFamily="34" charset="0"/>
              </a:rPr>
              <a:t>Park,</a:t>
            </a:r>
            <a:r>
              <a:rPr sz="1600" b="1" spc="-5">
                <a:solidFill>
                  <a:srgbClr val="FFFFFF"/>
                </a:solidFill>
                <a:latin typeface="Arial Nova" panose="020B0504020202020204" pitchFamily="34" charset="0"/>
                <a:cs typeface="Arial" panose="020B0604020202020204" pitchFamily="34" charset="0"/>
              </a:rPr>
              <a:t> </a:t>
            </a:r>
            <a:r>
              <a:rPr sz="1600" b="1">
                <a:solidFill>
                  <a:srgbClr val="FFFFFF"/>
                </a:solidFill>
                <a:latin typeface="Arial Nova" panose="020B0504020202020204" pitchFamily="34" charset="0"/>
                <a:cs typeface="Arial" panose="020B0604020202020204" pitchFamily="34" charset="0"/>
              </a:rPr>
              <a:t>Rapier</a:t>
            </a:r>
            <a:r>
              <a:rPr sz="1600" b="1" spc="-55">
                <a:solidFill>
                  <a:srgbClr val="FFFFFF"/>
                </a:solidFill>
                <a:latin typeface="Arial Nova" panose="020B0504020202020204" pitchFamily="34" charset="0"/>
                <a:cs typeface="Arial" panose="020B0604020202020204" pitchFamily="34" charset="0"/>
              </a:rPr>
              <a:t> </a:t>
            </a:r>
            <a:r>
              <a:rPr sz="1600" b="1" spc="-10">
                <a:solidFill>
                  <a:srgbClr val="FFFFFF"/>
                </a:solidFill>
                <a:latin typeface="Arial Nova" panose="020B0504020202020204" pitchFamily="34" charset="0"/>
                <a:cs typeface="Arial" panose="020B0604020202020204" pitchFamily="34" charset="0"/>
              </a:rPr>
              <a:t>Street, </a:t>
            </a:r>
            <a:r>
              <a:rPr sz="1600" b="1">
                <a:solidFill>
                  <a:srgbClr val="FFFFFF"/>
                </a:solidFill>
                <a:latin typeface="Arial Nova" panose="020B0504020202020204" pitchFamily="34" charset="0"/>
                <a:cs typeface="Arial" panose="020B0604020202020204" pitchFamily="34" charset="0"/>
              </a:rPr>
              <a:t>Ipswich,</a:t>
            </a:r>
            <a:r>
              <a:rPr sz="1600" b="1" spc="-95">
                <a:solidFill>
                  <a:srgbClr val="FFFFFF"/>
                </a:solidFill>
                <a:latin typeface="Arial Nova" panose="020B0504020202020204" pitchFamily="34" charset="0"/>
                <a:cs typeface="Arial" panose="020B0604020202020204" pitchFamily="34" charset="0"/>
              </a:rPr>
              <a:t> </a:t>
            </a:r>
            <a:r>
              <a:rPr sz="1600" b="1">
                <a:solidFill>
                  <a:srgbClr val="FFFFFF"/>
                </a:solidFill>
                <a:latin typeface="Arial Nova" panose="020B0504020202020204" pitchFamily="34" charset="0"/>
                <a:cs typeface="Arial" panose="020B0604020202020204" pitchFamily="34" charset="0"/>
              </a:rPr>
              <a:t>Suffolk</a:t>
            </a:r>
            <a:r>
              <a:rPr sz="1600" b="1" spc="-90">
                <a:solidFill>
                  <a:srgbClr val="FFFFFF"/>
                </a:solidFill>
                <a:latin typeface="Arial Nova" panose="020B0504020202020204" pitchFamily="34" charset="0"/>
                <a:cs typeface="Arial" panose="020B0604020202020204" pitchFamily="34" charset="0"/>
              </a:rPr>
              <a:t> </a:t>
            </a:r>
            <a:r>
              <a:rPr sz="1600" b="1">
                <a:solidFill>
                  <a:srgbClr val="FFFFFF"/>
                </a:solidFill>
                <a:latin typeface="Arial Nova" panose="020B0504020202020204" pitchFamily="34" charset="0"/>
                <a:cs typeface="Arial" panose="020B0604020202020204" pitchFamily="34" charset="0"/>
              </a:rPr>
              <a:t>IP2</a:t>
            </a:r>
            <a:r>
              <a:rPr sz="1600" b="1" spc="-55">
                <a:solidFill>
                  <a:srgbClr val="FFFFFF"/>
                </a:solidFill>
                <a:latin typeface="Arial Nova" panose="020B0504020202020204" pitchFamily="34" charset="0"/>
                <a:cs typeface="Arial" panose="020B0604020202020204" pitchFamily="34" charset="0"/>
              </a:rPr>
              <a:t> </a:t>
            </a:r>
            <a:r>
              <a:rPr sz="1600" b="1" spc="-25">
                <a:solidFill>
                  <a:srgbClr val="FFFFFF"/>
                </a:solidFill>
                <a:latin typeface="Arial Nova" panose="020B0504020202020204" pitchFamily="34" charset="0"/>
                <a:cs typeface="Arial" panose="020B0604020202020204" pitchFamily="34" charset="0"/>
              </a:rPr>
              <a:t>8JX</a:t>
            </a:r>
            <a:endParaRPr lang="en-GB" sz="1600" b="1" spc="-25">
              <a:solidFill>
                <a:srgbClr val="FFFFFF"/>
              </a:solidFill>
              <a:latin typeface="Arial Nova" panose="020B0504020202020204" pitchFamily="34" charset="0"/>
              <a:cs typeface="Arial" panose="020B0604020202020204" pitchFamily="34" charset="0"/>
            </a:endParaRPr>
          </a:p>
          <a:p>
            <a:pPr marL="12700" marR="5080">
              <a:lnSpc>
                <a:spcPct val="100000"/>
              </a:lnSpc>
              <a:spcBef>
                <a:spcPts val="1305"/>
              </a:spcBef>
            </a:pPr>
            <a:r>
              <a:rPr lang="en-GB" sz="1600" b="1">
                <a:solidFill>
                  <a:schemeClr val="bg1"/>
                </a:solidFill>
                <a:latin typeface="Arial Nova" panose="020B0504020202020204" pitchFamily="34" charset="0"/>
                <a:cs typeface="Arial" panose="020B0604020202020204" pitchFamily="34" charset="0"/>
              </a:rPr>
              <a:t>Northern Branch - Unit 12 City West Business Park, St Johns Road, Durham,DH7 8ER</a:t>
            </a:r>
            <a:endParaRPr sz="1600" b="1">
              <a:solidFill>
                <a:schemeClr val="bg1"/>
              </a:solidFill>
              <a:latin typeface="Arial Nova" panose="020B0504020202020204" pitchFamily="34" charset="0"/>
              <a:cs typeface="Arial" panose="020B0604020202020204" pitchFamily="34" charset="0"/>
            </a:endParaRPr>
          </a:p>
        </p:txBody>
      </p:sp>
      <p:pic>
        <p:nvPicPr>
          <p:cNvPr id="8" name="object 5">
            <a:extLst>
              <a:ext uri="{FF2B5EF4-FFF2-40B4-BE49-F238E27FC236}">
                <a16:creationId xmlns:a16="http://schemas.microsoft.com/office/drawing/2014/main" id="{E9C2ED13-C74C-52C3-F0E5-7977ED5B6A33}"/>
              </a:ext>
            </a:extLst>
          </p:cNvPr>
          <p:cNvPicPr/>
          <p:nvPr/>
        </p:nvPicPr>
        <p:blipFill>
          <a:blip r:embed="rId5" cstate="print"/>
          <a:stretch>
            <a:fillRect/>
          </a:stretch>
        </p:blipFill>
        <p:spPr>
          <a:xfrm>
            <a:off x="1202054" y="5872732"/>
            <a:ext cx="275081" cy="2750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85E7C-4585-7A71-A28C-61E9846B8D5B}"/>
              </a:ext>
            </a:extLst>
          </p:cNvPr>
          <p:cNvSpPr>
            <a:spLocks noGrp="1"/>
          </p:cNvSpPr>
          <p:nvPr>
            <p:ph type="title"/>
          </p:nvPr>
        </p:nvSpPr>
        <p:spPr>
          <a:xfrm>
            <a:off x="3095473" y="550465"/>
            <a:ext cx="6001054" cy="692497"/>
          </a:xfrm>
        </p:spPr>
        <p:txBody>
          <a:bodyPr/>
          <a:lstStyle/>
          <a:p>
            <a:r>
              <a:rPr lang="en-GB" sz="5000" b="1" dirty="0">
                <a:solidFill>
                  <a:srgbClr val="00B0F0"/>
                </a:solidFill>
                <a:latin typeface="Arial Nova" panose="020B0504020202020204" pitchFamily="34" charset="0"/>
              </a:rPr>
              <a:t>Our core services</a:t>
            </a:r>
          </a:p>
        </p:txBody>
      </p:sp>
      <p:pic>
        <p:nvPicPr>
          <p:cNvPr id="3" name="object 4">
            <a:extLst>
              <a:ext uri="{FF2B5EF4-FFF2-40B4-BE49-F238E27FC236}">
                <a16:creationId xmlns:a16="http://schemas.microsoft.com/office/drawing/2014/main" id="{F45976A7-C317-37F3-8AD3-DE9776A18D3B}"/>
              </a:ext>
            </a:extLst>
          </p:cNvPr>
          <p:cNvPicPr/>
          <p:nvPr/>
        </p:nvPicPr>
        <p:blipFill>
          <a:blip r:embed="rId2" cstate="print"/>
          <a:stretch>
            <a:fillRect/>
          </a:stretch>
        </p:blipFill>
        <p:spPr>
          <a:xfrm>
            <a:off x="91440" y="204216"/>
            <a:ext cx="1822703" cy="804672"/>
          </a:xfrm>
          <a:prstGeom prst="rect">
            <a:avLst/>
          </a:prstGeom>
        </p:spPr>
      </p:pic>
    </p:spTree>
    <p:extLst>
      <p:ext uri="{BB962C8B-B14F-4D97-AF65-F5344CB8AC3E}">
        <p14:creationId xmlns:p14="http://schemas.microsoft.com/office/powerpoint/2010/main" val="2024546431"/>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EE7AF-9CBE-070B-41EE-77E70CCF2AE3}"/>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D19F9342-C6B3-E63B-63FA-330366F4C068}"/>
              </a:ext>
            </a:extLst>
          </p:cNvPr>
          <p:cNvPicPr>
            <a:picLocks noChangeAspect="1"/>
          </p:cNvPicPr>
          <p:nvPr/>
        </p:nvPicPr>
        <p:blipFill>
          <a:blip r:embed="rId3"/>
          <a:stretch>
            <a:fillRect/>
          </a:stretch>
        </p:blipFill>
        <p:spPr>
          <a:xfrm>
            <a:off x="-65285" y="0"/>
            <a:ext cx="12257285" cy="6894722"/>
          </a:xfrm>
          <a:prstGeom prst="rect">
            <a:avLst/>
          </a:prstGeom>
        </p:spPr>
      </p:pic>
      <p:sp>
        <p:nvSpPr>
          <p:cNvPr id="6" name="object 6">
            <a:extLst>
              <a:ext uri="{FF2B5EF4-FFF2-40B4-BE49-F238E27FC236}">
                <a16:creationId xmlns:a16="http://schemas.microsoft.com/office/drawing/2014/main" id="{7642E0C1-1267-5E32-09FA-B2083ED935D4}"/>
              </a:ext>
            </a:extLst>
          </p:cNvPr>
          <p:cNvSpPr txBox="1">
            <a:spLocks noGrp="1"/>
          </p:cNvSpPr>
          <p:nvPr>
            <p:ph type="title"/>
          </p:nvPr>
        </p:nvSpPr>
        <p:spPr>
          <a:xfrm>
            <a:off x="-76980" y="402974"/>
            <a:ext cx="12267654" cy="917442"/>
          </a:xfrm>
          <a:prstGeom prst="rect">
            <a:avLst/>
          </a:prstGeom>
        </p:spPr>
        <p:txBody>
          <a:bodyPr vert="horz" wrap="square" lIns="0" tIns="146569" rIns="0" bIns="0" rtlCol="0">
            <a:spAutoFit/>
          </a:bodyPr>
          <a:lstStyle/>
          <a:p>
            <a:pPr marL="3422015">
              <a:lnSpc>
                <a:spcPct val="100000"/>
              </a:lnSpc>
              <a:spcBef>
                <a:spcPts val="95"/>
              </a:spcBef>
            </a:pPr>
            <a:r>
              <a:rPr lang="en-GB" b="1" spc="55" dirty="0">
                <a:solidFill>
                  <a:schemeClr val="accent4"/>
                </a:solidFill>
                <a:latin typeface="Arial Nova" panose="020B0504020202020204" pitchFamily="34" charset="0"/>
                <a:cs typeface="Arial" panose="020B0604020202020204" pitchFamily="34" charset="0"/>
              </a:rPr>
              <a:t>Our Accreditations</a:t>
            </a:r>
            <a:endParaRPr b="1" spc="-50" dirty="0">
              <a:solidFill>
                <a:schemeClr val="accent4"/>
              </a:solidFill>
              <a:latin typeface="Arial Nova" panose="020B0504020202020204" pitchFamily="34" charset="0"/>
              <a:cs typeface="Arial" panose="020B0604020202020204" pitchFamily="34" charset="0"/>
            </a:endParaRPr>
          </a:p>
        </p:txBody>
      </p:sp>
      <p:pic>
        <p:nvPicPr>
          <p:cNvPr id="14" name="Picture 13" descr="A black and blue logo&#10;&#10;Description automatically generated">
            <a:extLst>
              <a:ext uri="{FF2B5EF4-FFF2-40B4-BE49-F238E27FC236}">
                <a16:creationId xmlns:a16="http://schemas.microsoft.com/office/drawing/2014/main" id="{27F409CE-8434-A447-C0EF-9D871D362FD6}"/>
              </a:ext>
            </a:extLst>
          </p:cNvPr>
          <p:cNvPicPr>
            <a:picLocks noChangeAspect="1"/>
          </p:cNvPicPr>
          <p:nvPr/>
        </p:nvPicPr>
        <p:blipFill>
          <a:blip r:embed="rId4"/>
          <a:stretch>
            <a:fillRect/>
          </a:stretch>
        </p:blipFill>
        <p:spPr>
          <a:xfrm>
            <a:off x="-242772" y="-414689"/>
            <a:ext cx="2490538" cy="2550696"/>
          </a:xfrm>
          <a:prstGeom prst="rect">
            <a:avLst/>
          </a:prstGeom>
        </p:spPr>
      </p:pic>
      <p:pic>
        <p:nvPicPr>
          <p:cNvPr id="32" name="Picture 31" descr="A group of logos in a circle&#10;&#10;AI-generated content may be incorrect.">
            <a:extLst>
              <a:ext uri="{FF2B5EF4-FFF2-40B4-BE49-F238E27FC236}">
                <a16:creationId xmlns:a16="http://schemas.microsoft.com/office/drawing/2014/main" id="{6F1D7510-0D2D-359F-C83E-1C02245152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504" y="867111"/>
            <a:ext cx="11219688" cy="6311075"/>
          </a:xfrm>
          <a:prstGeom prst="rect">
            <a:avLst/>
          </a:prstGeom>
        </p:spPr>
      </p:pic>
    </p:spTree>
    <p:extLst>
      <p:ext uri="{BB962C8B-B14F-4D97-AF65-F5344CB8AC3E}">
        <p14:creationId xmlns:p14="http://schemas.microsoft.com/office/powerpoint/2010/main" val="1208485047"/>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7983630-76D9-D59C-55AC-2D4656E5C843}"/>
              </a:ext>
            </a:extLst>
          </p:cNvPr>
          <p:cNvPicPr>
            <a:picLocks noChangeAspect="1"/>
          </p:cNvPicPr>
          <p:nvPr/>
        </p:nvPicPr>
        <p:blipFill>
          <a:blip r:embed="rId3"/>
          <a:stretch>
            <a:fillRect/>
          </a:stretch>
        </p:blipFill>
        <p:spPr>
          <a:xfrm>
            <a:off x="-65285" y="0"/>
            <a:ext cx="12257285" cy="6894722"/>
          </a:xfrm>
          <a:prstGeom prst="rect">
            <a:avLst/>
          </a:prstGeom>
        </p:spPr>
      </p:pic>
      <p:sp>
        <p:nvSpPr>
          <p:cNvPr id="2" name="object 2">
            <a:extLst>
              <a:ext uri="{FF2B5EF4-FFF2-40B4-BE49-F238E27FC236}">
                <a16:creationId xmlns:a16="http://schemas.microsoft.com/office/drawing/2014/main" id="{3BAD6562-BA35-264A-92BE-D44611280952}"/>
              </a:ext>
            </a:extLst>
          </p:cNvPr>
          <p:cNvSpPr txBox="1">
            <a:spLocks/>
          </p:cNvSpPr>
          <p:nvPr/>
        </p:nvSpPr>
        <p:spPr>
          <a:xfrm>
            <a:off x="6453723" y="454042"/>
            <a:ext cx="5621689" cy="2321148"/>
          </a:xfrm>
          <a:prstGeom prst="rect">
            <a:avLst/>
          </a:prstGeom>
        </p:spPr>
        <p:txBody>
          <a:bodyPr vert="horz" wrap="square" lIns="0" tIns="12700" rIns="0" bIns="0" rtlCol="0" anchor="t">
            <a:spAutoFit/>
          </a:bodyPr>
          <a:lstStyle>
            <a:lvl1pPr>
              <a:defRPr>
                <a:latin typeface="+mj-lt"/>
                <a:ea typeface="+mj-ea"/>
                <a:cs typeface="+mj-cs"/>
              </a:defRPr>
            </a:lvl1pPr>
          </a:lstStyle>
          <a:p>
            <a:pPr marL="12700" algn="ctr">
              <a:spcBef>
                <a:spcPts val="100"/>
              </a:spcBef>
            </a:pPr>
            <a:r>
              <a:rPr lang="en-GB" sz="5000" b="1" spc="65">
                <a:solidFill>
                  <a:schemeClr val="accent4"/>
                </a:solidFill>
                <a:latin typeface="Arial Nova"/>
                <a:cs typeface="Arial"/>
              </a:rPr>
              <a:t>Our</a:t>
            </a:r>
            <a:r>
              <a:rPr lang="en-GB" sz="5000" b="1" spc="60">
                <a:solidFill>
                  <a:schemeClr val="accent4"/>
                </a:solidFill>
                <a:latin typeface="Arial Nova"/>
                <a:cs typeface="Arial"/>
              </a:rPr>
              <a:t> </a:t>
            </a:r>
            <a:r>
              <a:rPr lang="en-GB" sz="5000" b="1" spc="75">
                <a:solidFill>
                  <a:schemeClr val="accent4"/>
                </a:solidFill>
                <a:latin typeface="Arial Nova"/>
                <a:cs typeface="Arial"/>
              </a:rPr>
              <a:t>Leadership</a:t>
            </a:r>
            <a:r>
              <a:rPr lang="en-GB" sz="5000" b="1" spc="-30">
                <a:solidFill>
                  <a:schemeClr val="accent4"/>
                </a:solidFill>
                <a:latin typeface="Arial Nova"/>
                <a:cs typeface="Arial"/>
              </a:rPr>
              <a:t> </a:t>
            </a:r>
            <a:r>
              <a:rPr lang="en-GB" sz="5000" b="1" spc="-20">
                <a:solidFill>
                  <a:schemeClr val="accent4"/>
                </a:solidFill>
                <a:latin typeface="Arial Nova"/>
                <a:cs typeface="Arial"/>
              </a:rPr>
              <a:t>&amp; Management Team</a:t>
            </a:r>
          </a:p>
        </p:txBody>
      </p:sp>
      <p:sp>
        <p:nvSpPr>
          <p:cNvPr id="16" name="TextBox 15">
            <a:extLst>
              <a:ext uri="{FF2B5EF4-FFF2-40B4-BE49-F238E27FC236}">
                <a16:creationId xmlns:a16="http://schemas.microsoft.com/office/drawing/2014/main" id="{11B123DE-D656-8588-D006-83EEA29F509E}"/>
              </a:ext>
            </a:extLst>
          </p:cNvPr>
          <p:cNvSpPr txBox="1"/>
          <p:nvPr/>
        </p:nvSpPr>
        <p:spPr>
          <a:xfrm>
            <a:off x="3506146" y="1610859"/>
            <a:ext cx="1434450" cy="800219"/>
          </a:xfrm>
          <a:prstGeom prst="rect">
            <a:avLst/>
          </a:prstGeom>
          <a:noFill/>
        </p:spPr>
        <p:txBody>
          <a:bodyPr wrap="square" lIns="91440" tIns="45720" rIns="91440" bIns="45720" rtlCol="0" anchor="t">
            <a:spAutoFit/>
          </a:bodyPr>
          <a:lstStyle/>
          <a:p>
            <a:pPr algn="ctr"/>
            <a:r>
              <a:rPr lang="en-GB" b="1" i="1" dirty="0">
                <a:latin typeface="Arial Nova" panose="020B0504020202020204" pitchFamily="34" charset="0"/>
              </a:rPr>
              <a:t>Ivan Patten </a:t>
            </a:r>
          </a:p>
          <a:p>
            <a:pPr algn="ctr"/>
            <a:r>
              <a:rPr lang="en-GB" sz="1400" i="1" dirty="0">
                <a:latin typeface="Arial Nova"/>
              </a:rPr>
              <a:t>Managing Director</a:t>
            </a:r>
          </a:p>
        </p:txBody>
      </p:sp>
      <p:sp>
        <p:nvSpPr>
          <p:cNvPr id="17" name="TextBox 16">
            <a:extLst>
              <a:ext uri="{FF2B5EF4-FFF2-40B4-BE49-F238E27FC236}">
                <a16:creationId xmlns:a16="http://schemas.microsoft.com/office/drawing/2014/main" id="{4B45C1D0-B5E3-94F6-20AF-6AF179A556F7}"/>
              </a:ext>
            </a:extLst>
          </p:cNvPr>
          <p:cNvSpPr txBox="1"/>
          <p:nvPr/>
        </p:nvSpPr>
        <p:spPr>
          <a:xfrm>
            <a:off x="1041133" y="3757483"/>
            <a:ext cx="1407654" cy="584775"/>
          </a:xfrm>
          <a:prstGeom prst="rect">
            <a:avLst/>
          </a:prstGeom>
          <a:noFill/>
        </p:spPr>
        <p:txBody>
          <a:bodyPr wrap="square" lIns="91440" tIns="45720" rIns="91440" bIns="45720" rtlCol="0" anchor="t">
            <a:spAutoFit/>
          </a:bodyPr>
          <a:lstStyle/>
          <a:p>
            <a:pPr algn="ctr"/>
            <a:r>
              <a:rPr lang="en-GB" b="1" i="1" dirty="0">
                <a:latin typeface="Arial Nova"/>
              </a:rPr>
              <a:t>Ned Patten </a:t>
            </a:r>
            <a:r>
              <a:rPr lang="en-GB" sz="1400" i="1" dirty="0">
                <a:latin typeface="Arial Nova"/>
              </a:rPr>
              <a:t>Director</a:t>
            </a:r>
          </a:p>
        </p:txBody>
      </p:sp>
      <p:sp>
        <p:nvSpPr>
          <p:cNvPr id="18" name="TextBox 17">
            <a:extLst>
              <a:ext uri="{FF2B5EF4-FFF2-40B4-BE49-F238E27FC236}">
                <a16:creationId xmlns:a16="http://schemas.microsoft.com/office/drawing/2014/main" id="{B1A6F951-0742-17F2-FA74-6108C025238C}"/>
              </a:ext>
            </a:extLst>
          </p:cNvPr>
          <p:cNvSpPr txBox="1"/>
          <p:nvPr/>
        </p:nvSpPr>
        <p:spPr>
          <a:xfrm>
            <a:off x="3531716" y="3786250"/>
            <a:ext cx="1718676" cy="584775"/>
          </a:xfrm>
          <a:prstGeom prst="rect">
            <a:avLst/>
          </a:prstGeom>
          <a:noFill/>
        </p:spPr>
        <p:txBody>
          <a:bodyPr wrap="square" lIns="91440" tIns="45720" rIns="91440" bIns="45720" rtlCol="0" anchor="t">
            <a:spAutoFit/>
          </a:bodyPr>
          <a:lstStyle/>
          <a:p>
            <a:pPr algn="ctr"/>
            <a:r>
              <a:rPr lang="en-GB" b="1" i="1" dirty="0">
                <a:latin typeface="Arial Nova"/>
              </a:rPr>
              <a:t>Oliver Patten  </a:t>
            </a:r>
            <a:r>
              <a:rPr lang="en-GB" sz="1400" i="1" dirty="0">
                <a:latin typeface="Arial Nova"/>
              </a:rPr>
              <a:t>Director</a:t>
            </a:r>
          </a:p>
        </p:txBody>
      </p:sp>
      <p:sp>
        <p:nvSpPr>
          <p:cNvPr id="20" name="TextBox 19">
            <a:extLst>
              <a:ext uri="{FF2B5EF4-FFF2-40B4-BE49-F238E27FC236}">
                <a16:creationId xmlns:a16="http://schemas.microsoft.com/office/drawing/2014/main" id="{9F40732E-C639-05DD-254D-0433D74A7DC0}"/>
              </a:ext>
            </a:extLst>
          </p:cNvPr>
          <p:cNvSpPr txBox="1"/>
          <p:nvPr/>
        </p:nvSpPr>
        <p:spPr>
          <a:xfrm>
            <a:off x="6084824" y="3802870"/>
            <a:ext cx="1538490" cy="584775"/>
          </a:xfrm>
          <a:prstGeom prst="rect">
            <a:avLst/>
          </a:prstGeom>
          <a:noFill/>
        </p:spPr>
        <p:txBody>
          <a:bodyPr wrap="square" lIns="91440" tIns="45720" rIns="91440" bIns="45720" rtlCol="0" anchor="t">
            <a:spAutoFit/>
          </a:bodyPr>
          <a:lstStyle/>
          <a:p>
            <a:pPr algn="ctr"/>
            <a:r>
              <a:rPr lang="en-GB" b="1" i="1" dirty="0">
                <a:latin typeface="Arial Nova" panose="020B0504020202020204" pitchFamily="34" charset="0"/>
              </a:rPr>
              <a:t>CY Fagan </a:t>
            </a:r>
          </a:p>
          <a:p>
            <a:pPr algn="ctr"/>
            <a:r>
              <a:rPr lang="en-GB" sz="1400" i="1" dirty="0">
                <a:latin typeface="Arial Nova"/>
              </a:rPr>
              <a:t>Finance Director </a:t>
            </a:r>
          </a:p>
        </p:txBody>
      </p:sp>
      <p:sp>
        <p:nvSpPr>
          <p:cNvPr id="21" name="TextBox 20">
            <a:extLst>
              <a:ext uri="{FF2B5EF4-FFF2-40B4-BE49-F238E27FC236}">
                <a16:creationId xmlns:a16="http://schemas.microsoft.com/office/drawing/2014/main" id="{5353E264-9DBF-6DA9-2B95-F6F5D49D0D43}"/>
              </a:ext>
            </a:extLst>
          </p:cNvPr>
          <p:cNvSpPr txBox="1"/>
          <p:nvPr/>
        </p:nvSpPr>
        <p:spPr>
          <a:xfrm>
            <a:off x="84519" y="5846302"/>
            <a:ext cx="2040295" cy="523220"/>
          </a:xfrm>
          <a:prstGeom prst="rect">
            <a:avLst/>
          </a:prstGeom>
          <a:noFill/>
        </p:spPr>
        <p:txBody>
          <a:bodyPr wrap="square" lIns="91440" tIns="45720" rIns="91440" bIns="45720" rtlCol="0" anchor="t">
            <a:spAutoFit/>
          </a:bodyPr>
          <a:lstStyle/>
          <a:p>
            <a:pPr algn="ctr"/>
            <a:r>
              <a:rPr lang="en-GB" sz="1600" b="1" i="1" dirty="0">
                <a:latin typeface="Arial Nova" panose="020B0504020202020204" pitchFamily="34" charset="0"/>
              </a:rPr>
              <a:t>Simon </a:t>
            </a:r>
            <a:r>
              <a:rPr lang="en-GB" sz="1600" b="1" i="1" dirty="0">
                <a:latin typeface="Arial Nova"/>
              </a:rPr>
              <a:t>Elkington     </a:t>
            </a:r>
          </a:p>
          <a:p>
            <a:pPr algn="ctr"/>
            <a:r>
              <a:rPr lang="en-GB" sz="1200" i="1" dirty="0">
                <a:latin typeface="Arial Nova"/>
              </a:rPr>
              <a:t>Contracting Manager</a:t>
            </a:r>
          </a:p>
        </p:txBody>
      </p:sp>
      <p:sp>
        <p:nvSpPr>
          <p:cNvPr id="22" name="TextBox 21">
            <a:extLst>
              <a:ext uri="{FF2B5EF4-FFF2-40B4-BE49-F238E27FC236}">
                <a16:creationId xmlns:a16="http://schemas.microsoft.com/office/drawing/2014/main" id="{E465F177-585D-7236-38FE-F973945255F5}"/>
              </a:ext>
            </a:extLst>
          </p:cNvPr>
          <p:cNvSpPr txBox="1"/>
          <p:nvPr/>
        </p:nvSpPr>
        <p:spPr>
          <a:xfrm>
            <a:off x="1983878" y="5847458"/>
            <a:ext cx="1793509" cy="769441"/>
          </a:xfrm>
          <a:prstGeom prst="rect">
            <a:avLst/>
          </a:prstGeom>
          <a:noFill/>
        </p:spPr>
        <p:txBody>
          <a:bodyPr wrap="square" lIns="91440" tIns="45720" rIns="91440" bIns="45720" rtlCol="0" anchor="t">
            <a:spAutoFit/>
          </a:bodyPr>
          <a:lstStyle/>
          <a:p>
            <a:pPr algn="ctr"/>
            <a:r>
              <a:rPr lang="en-GB" sz="1600" b="1" i="1" dirty="0">
                <a:latin typeface="Arial Nova"/>
              </a:rPr>
              <a:t>Olivia Lovley  </a:t>
            </a:r>
            <a:r>
              <a:rPr lang="en-GB" sz="1200" i="1" dirty="0">
                <a:effectLst/>
                <a:latin typeface="Arial Nova"/>
                <a:ea typeface="Aptos" panose="020B0004020202020204" pitchFamily="34" charset="0"/>
              </a:rPr>
              <a:t>Service &amp; Maintenance Manag</a:t>
            </a:r>
            <a:r>
              <a:rPr lang="en-GB" sz="1200" i="1" dirty="0">
                <a:latin typeface="Arial Nova"/>
                <a:ea typeface="Aptos" panose="020B0004020202020204" pitchFamily="34" charset="0"/>
              </a:rPr>
              <a:t>er</a:t>
            </a:r>
            <a:r>
              <a:rPr lang="en-GB" sz="1600" i="1" dirty="0">
                <a:effectLst/>
                <a:latin typeface="Arial Nova"/>
                <a:ea typeface="Aptos" panose="020B0004020202020204" pitchFamily="34" charset="0"/>
              </a:rPr>
              <a:t> </a:t>
            </a:r>
            <a:endParaRPr lang="en-GB" sz="1600" i="1" dirty="0">
              <a:latin typeface="Arial Nova"/>
            </a:endParaRPr>
          </a:p>
        </p:txBody>
      </p:sp>
      <p:sp>
        <p:nvSpPr>
          <p:cNvPr id="24" name="TextBox 23">
            <a:extLst>
              <a:ext uri="{FF2B5EF4-FFF2-40B4-BE49-F238E27FC236}">
                <a16:creationId xmlns:a16="http://schemas.microsoft.com/office/drawing/2014/main" id="{0FDFC87E-3888-51F2-F05D-D2FB91F5885C}"/>
              </a:ext>
            </a:extLst>
          </p:cNvPr>
          <p:cNvSpPr txBox="1"/>
          <p:nvPr/>
        </p:nvSpPr>
        <p:spPr>
          <a:xfrm>
            <a:off x="3539794" y="5881784"/>
            <a:ext cx="1970590" cy="769441"/>
          </a:xfrm>
          <a:prstGeom prst="rect">
            <a:avLst/>
          </a:prstGeom>
          <a:noFill/>
        </p:spPr>
        <p:txBody>
          <a:bodyPr wrap="square" lIns="91440" tIns="45720" rIns="91440" bIns="45720" rtlCol="0" anchor="t">
            <a:spAutoFit/>
          </a:bodyPr>
          <a:lstStyle/>
          <a:p>
            <a:pPr algn="ctr"/>
            <a:r>
              <a:rPr lang="en-GB" sz="1600" b="1" i="1" dirty="0">
                <a:latin typeface="Arial Nova" panose="020B0504020202020204" pitchFamily="34" charset="0"/>
              </a:rPr>
              <a:t>Joe Slee </a:t>
            </a:r>
          </a:p>
          <a:p>
            <a:pPr algn="ctr"/>
            <a:r>
              <a:rPr lang="en-GB" sz="1600" i="1" dirty="0">
                <a:latin typeface="Arial Nova"/>
              </a:rPr>
              <a:t> </a:t>
            </a:r>
            <a:r>
              <a:rPr lang="en-GB" sz="1200" i="1" dirty="0">
                <a:latin typeface="Arial Nova"/>
              </a:rPr>
              <a:t>MEP Operations Manager</a:t>
            </a:r>
            <a:endParaRPr lang="en-GB" sz="1400" i="1" dirty="0">
              <a:latin typeface="Arial Nova"/>
            </a:endParaRPr>
          </a:p>
        </p:txBody>
      </p:sp>
      <p:sp>
        <p:nvSpPr>
          <p:cNvPr id="25" name="TextBox 24">
            <a:extLst>
              <a:ext uri="{FF2B5EF4-FFF2-40B4-BE49-F238E27FC236}">
                <a16:creationId xmlns:a16="http://schemas.microsoft.com/office/drawing/2014/main" id="{8A8A9C85-0412-B4FA-148B-CE4C3CFAC97C}"/>
              </a:ext>
            </a:extLst>
          </p:cNvPr>
          <p:cNvSpPr txBox="1"/>
          <p:nvPr/>
        </p:nvSpPr>
        <p:spPr>
          <a:xfrm>
            <a:off x="5510384" y="5884633"/>
            <a:ext cx="1394835" cy="707886"/>
          </a:xfrm>
          <a:prstGeom prst="rect">
            <a:avLst/>
          </a:prstGeom>
          <a:noFill/>
        </p:spPr>
        <p:txBody>
          <a:bodyPr wrap="square" lIns="91440" tIns="45720" rIns="91440" bIns="45720" rtlCol="0" anchor="t">
            <a:spAutoFit/>
          </a:bodyPr>
          <a:lstStyle/>
          <a:p>
            <a:pPr algn="ctr"/>
            <a:r>
              <a:rPr lang="en-GB" sz="1600" b="1" i="1" dirty="0">
                <a:latin typeface="Arial Nova"/>
              </a:rPr>
              <a:t>Aston Baker </a:t>
            </a:r>
            <a:r>
              <a:rPr lang="en-GB" sz="1200" i="1" dirty="0">
                <a:latin typeface="Arial Nova"/>
              </a:rPr>
              <a:t>Technical Manager </a:t>
            </a:r>
          </a:p>
        </p:txBody>
      </p:sp>
      <p:sp>
        <p:nvSpPr>
          <p:cNvPr id="26" name="TextBox 25">
            <a:extLst>
              <a:ext uri="{FF2B5EF4-FFF2-40B4-BE49-F238E27FC236}">
                <a16:creationId xmlns:a16="http://schemas.microsoft.com/office/drawing/2014/main" id="{3D953313-78B6-C6E6-1F81-806406C44453}"/>
              </a:ext>
            </a:extLst>
          </p:cNvPr>
          <p:cNvSpPr txBox="1"/>
          <p:nvPr/>
        </p:nvSpPr>
        <p:spPr>
          <a:xfrm>
            <a:off x="8899974" y="5823078"/>
            <a:ext cx="1970590" cy="707886"/>
          </a:xfrm>
          <a:prstGeom prst="rect">
            <a:avLst/>
          </a:prstGeom>
          <a:noFill/>
        </p:spPr>
        <p:txBody>
          <a:bodyPr wrap="square" lIns="91440" tIns="45720" rIns="91440" bIns="45720" rtlCol="0" anchor="t">
            <a:spAutoFit/>
          </a:bodyPr>
          <a:lstStyle/>
          <a:p>
            <a:pPr algn="ctr"/>
            <a:r>
              <a:rPr lang="en-GB" sz="1600" b="1" i="1" dirty="0">
                <a:latin typeface="Arial Nova"/>
              </a:rPr>
              <a:t>Jamie Lewis  </a:t>
            </a:r>
          </a:p>
          <a:p>
            <a:pPr algn="ctr"/>
            <a:r>
              <a:rPr lang="en-GB" sz="1200" i="1" dirty="0">
                <a:latin typeface="Arial Nova"/>
              </a:rPr>
              <a:t>Commercial Business Manager &amp; ESG Lead</a:t>
            </a:r>
          </a:p>
        </p:txBody>
      </p:sp>
      <p:pic>
        <p:nvPicPr>
          <p:cNvPr id="27" name="Picture 26" descr="A black and blue logo&#10;&#10;Description automatically generated">
            <a:extLst>
              <a:ext uri="{FF2B5EF4-FFF2-40B4-BE49-F238E27FC236}">
                <a16:creationId xmlns:a16="http://schemas.microsoft.com/office/drawing/2014/main" id="{EC04A09D-39FA-02A4-BA40-C10FB01E1C22}"/>
              </a:ext>
            </a:extLst>
          </p:cNvPr>
          <p:cNvPicPr>
            <a:picLocks noChangeAspect="1"/>
          </p:cNvPicPr>
          <p:nvPr/>
        </p:nvPicPr>
        <p:blipFill>
          <a:blip r:embed="rId4"/>
          <a:stretch>
            <a:fillRect/>
          </a:stretch>
        </p:blipFill>
        <p:spPr>
          <a:xfrm>
            <a:off x="-136119" y="-401898"/>
            <a:ext cx="2490538" cy="2550696"/>
          </a:xfrm>
          <a:prstGeom prst="rect">
            <a:avLst/>
          </a:prstGeom>
        </p:spPr>
      </p:pic>
      <p:pic>
        <p:nvPicPr>
          <p:cNvPr id="23" name="Picture 22" descr="A person in a black suit&#10;&#10;Description automatically generated">
            <a:extLst>
              <a:ext uri="{FF2B5EF4-FFF2-40B4-BE49-F238E27FC236}">
                <a16:creationId xmlns:a16="http://schemas.microsoft.com/office/drawing/2014/main" id="{932C8142-6A5A-5F4E-638C-1185C278DF5C}"/>
              </a:ext>
            </a:extLst>
          </p:cNvPr>
          <p:cNvPicPr>
            <a:picLocks noChangeAspect="1"/>
          </p:cNvPicPr>
          <p:nvPr/>
        </p:nvPicPr>
        <p:blipFill>
          <a:blip r:embed="rId5"/>
          <a:stretch>
            <a:fillRect/>
          </a:stretch>
        </p:blipFill>
        <p:spPr>
          <a:xfrm>
            <a:off x="2226655" y="4638595"/>
            <a:ext cx="1226197" cy="1203278"/>
          </a:xfrm>
          <a:prstGeom prst="rect">
            <a:avLst/>
          </a:prstGeom>
        </p:spPr>
      </p:pic>
      <p:pic>
        <p:nvPicPr>
          <p:cNvPr id="28" name="Picture 27" descr="A person smiling at camera&#10;&#10;Description automatically generated">
            <a:extLst>
              <a:ext uri="{FF2B5EF4-FFF2-40B4-BE49-F238E27FC236}">
                <a16:creationId xmlns:a16="http://schemas.microsoft.com/office/drawing/2014/main" id="{2DE9EFFA-1AA6-C7DC-DBC4-87D05F7EB559}"/>
              </a:ext>
            </a:extLst>
          </p:cNvPr>
          <p:cNvPicPr>
            <a:picLocks noChangeAspect="1"/>
          </p:cNvPicPr>
          <p:nvPr/>
        </p:nvPicPr>
        <p:blipFill>
          <a:blip r:embed="rId6"/>
          <a:stretch>
            <a:fillRect/>
          </a:stretch>
        </p:blipFill>
        <p:spPr>
          <a:xfrm>
            <a:off x="6239785" y="2550257"/>
            <a:ext cx="1228568" cy="1214651"/>
          </a:xfrm>
          <a:prstGeom prst="rect">
            <a:avLst/>
          </a:prstGeom>
        </p:spPr>
      </p:pic>
      <p:pic>
        <p:nvPicPr>
          <p:cNvPr id="29" name="Picture 28" descr="A person with a white beard&#10;&#10;Description automatically generated">
            <a:extLst>
              <a:ext uri="{FF2B5EF4-FFF2-40B4-BE49-F238E27FC236}">
                <a16:creationId xmlns:a16="http://schemas.microsoft.com/office/drawing/2014/main" id="{AFCED1BF-6D3C-A28A-2FB3-789180294EE3}"/>
              </a:ext>
            </a:extLst>
          </p:cNvPr>
          <p:cNvPicPr>
            <a:picLocks noChangeAspect="1"/>
          </p:cNvPicPr>
          <p:nvPr/>
        </p:nvPicPr>
        <p:blipFill>
          <a:blip r:embed="rId7"/>
          <a:stretch>
            <a:fillRect/>
          </a:stretch>
        </p:blipFill>
        <p:spPr>
          <a:xfrm>
            <a:off x="471364" y="4637438"/>
            <a:ext cx="1273597" cy="1203279"/>
          </a:xfrm>
          <a:prstGeom prst="rect">
            <a:avLst/>
          </a:prstGeom>
        </p:spPr>
      </p:pic>
      <p:pic>
        <p:nvPicPr>
          <p:cNvPr id="31" name="Picture 30" descr="A person in a black sweater&#10;&#10;Description automatically generated">
            <a:extLst>
              <a:ext uri="{FF2B5EF4-FFF2-40B4-BE49-F238E27FC236}">
                <a16:creationId xmlns:a16="http://schemas.microsoft.com/office/drawing/2014/main" id="{91484CA1-D449-682C-2899-4F7D8A2E73C7}"/>
              </a:ext>
            </a:extLst>
          </p:cNvPr>
          <p:cNvPicPr>
            <a:picLocks noChangeAspect="1"/>
          </p:cNvPicPr>
          <p:nvPr/>
        </p:nvPicPr>
        <p:blipFill>
          <a:blip r:embed="rId8"/>
          <a:stretch>
            <a:fillRect/>
          </a:stretch>
        </p:blipFill>
        <p:spPr>
          <a:xfrm>
            <a:off x="1093665" y="2550257"/>
            <a:ext cx="1302591" cy="1203279"/>
          </a:xfrm>
          <a:prstGeom prst="rect">
            <a:avLst/>
          </a:prstGeom>
        </p:spPr>
      </p:pic>
      <p:pic>
        <p:nvPicPr>
          <p:cNvPr id="32" name="Picture 31" descr="A person with a beard and mustache&#10;&#10;Description automatically generated">
            <a:extLst>
              <a:ext uri="{FF2B5EF4-FFF2-40B4-BE49-F238E27FC236}">
                <a16:creationId xmlns:a16="http://schemas.microsoft.com/office/drawing/2014/main" id="{F46E589F-573E-EEE3-5494-B3C0E6F3D7F5}"/>
              </a:ext>
            </a:extLst>
          </p:cNvPr>
          <p:cNvPicPr>
            <a:picLocks noChangeAspect="1"/>
          </p:cNvPicPr>
          <p:nvPr/>
        </p:nvPicPr>
        <p:blipFill>
          <a:blip r:embed="rId9"/>
          <a:stretch>
            <a:fillRect/>
          </a:stretch>
        </p:blipFill>
        <p:spPr>
          <a:xfrm>
            <a:off x="5614919" y="4626065"/>
            <a:ext cx="1249732" cy="1214652"/>
          </a:xfrm>
          <a:prstGeom prst="rect">
            <a:avLst/>
          </a:prstGeom>
        </p:spPr>
      </p:pic>
      <p:pic>
        <p:nvPicPr>
          <p:cNvPr id="33" name="Picture 32" descr="A person with a mustache and a suit&#10;&#10;Description automatically generated">
            <a:extLst>
              <a:ext uri="{FF2B5EF4-FFF2-40B4-BE49-F238E27FC236}">
                <a16:creationId xmlns:a16="http://schemas.microsoft.com/office/drawing/2014/main" id="{A9F50AC7-C080-C94A-23DF-3AD8EEE24AF8}"/>
              </a:ext>
            </a:extLst>
          </p:cNvPr>
          <p:cNvPicPr>
            <a:picLocks noChangeAspect="1"/>
          </p:cNvPicPr>
          <p:nvPr/>
        </p:nvPicPr>
        <p:blipFill>
          <a:blip r:embed="rId10"/>
          <a:stretch>
            <a:fillRect/>
          </a:stretch>
        </p:blipFill>
        <p:spPr>
          <a:xfrm>
            <a:off x="3566388" y="342784"/>
            <a:ext cx="1313965" cy="1203279"/>
          </a:xfrm>
          <a:prstGeom prst="rect">
            <a:avLst/>
          </a:prstGeom>
        </p:spPr>
      </p:pic>
      <p:pic>
        <p:nvPicPr>
          <p:cNvPr id="34" name="Picture 33" descr="A person smiling for a picture&#10;&#10;Description automatically generated">
            <a:extLst>
              <a:ext uri="{FF2B5EF4-FFF2-40B4-BE49-F238E27FC236}">
                <a16:creationId xmlns:a16="http://schemas.microsoft.com/office/drawing/2014/main" id="{6F3C0ED6-D622-B8C9-6646-C5F5B64242E2}"/>
              </a:ext>
            </a:extLst>
          </p:cNvPr>
          <p:cNvPicPr>
            <a:picLocks noChangeAspect="1"/>
          </p:cNvPicPr>
          <p:nvPr/>
        </p:nvPicPr>
        <p:blipFill>
          <a:blip r:embed="rId11"/>
          <a:stretch>
            <a:fillRect/>
          </a:stretch>
        </p:blipFill>
        <p:spPr>
          <a:xfrm>
            <a:off x="9163159" y="4637438"/>
            <a:ext cx="1237397" cy="1214651"/>
          </a:xfrm>
          <a:prstGeom prst="rect">
            <a:avLst/>
          </a:prstGeom>
        </p:spPr>
      </p:pic>
      <p:pic>
        <p:nvPicPr>
          <p:cNvPr id="35" name="Picture 34" descr="A person in a black sweater&#10;&#10;Description automatically generated">
            <a:extLst>
              <a:ext uri="{FF2B5EF4-FFF2-40B4-BE49-F238E27FC236}">
                <a16:creationId xmlns:a16="http://schemas.microsoft.com/office/drawing/2014/main" id="{BAD52AFF-B522-519C-BF06-2C7143CDFB7F}"/>
              </a:ext>
            </a:extLst>
          </p:cNvPr>
          <p:cNvPicPr>
            <a:picLocks noChangeAspect="1"/>
          </p:cNvPicPr>
          <p:nvPr/>
        </p:nvPicPr>
        <p:blipFill>
          <a:blip r:embed="rId12"/>
          <a:stretch>
            <a:fillRect/>
          </a:stretch>
        </p:blipFill>
        <p:spPr>
          <a:xfrm>
            <a:off x="3691825" y="2557772"/>
            <a:ext cx="1248771" cy="1203278"/>
          </a:xfrm>
          <a:prstGeom prst="rect">
            <a:avLst/>
          </a:prstGeom>
        </p:spPr>
      </p:pic>
      <p:pic>
        <p:nvPicPr>
          <p:cNvPr id="36" name="Picture 35" descr="A person with a beard&#10;&#10;Description automatically generated">
            <a:extLst>
              <a:ext uri="{FF2B5EF4-FFF2-40B4-BE49-F238E27FC236}">
                <a16:creationId xmlns:a16="http://schemas.microsoft.com/office/drawing/2014/main" id="{9ABC016D-039B-16B7-AEC7-DEC2EE86B17F}"/>
              </a:ext>
            </a:extLst>
          </p:cNvPr>
          <p:cNvPicPr>
            <a:picLocks noChangeAspect="1"/>
          </p:cNvPicPr>
          <p:nvPr/>
        </p:nvPicPr>
        <p:blipFill>
          <a:blip r:embed="rId13"/>
          <a:stretch>
            <a:fillRect/>
          </a:stretch>
        </p:blipFill>
        <p:spPr>
          <a:xfrm>
            <a:off x="3907028" y="4626065"/>
            <a:ext cx="1281892" cy="1214652"/>
          </a:xfrm>
          <a:prstGeom prst="rect">
            <a:avLst/>
          </a:prstGeom>
        </p:spPr>
      </p:pic>
      <p:sp>
        <p:nvSpPr>
          <p:cNvPr id="3" name="TextBox 2">
            <a:extLst>
              <a:ext uri="{FF2B5EF4-FFF2-40B4-BE49-F238E27FC236}">
                <a16:creationId xmlns:a16="http://schemas.microsoft.com/office/drawing/2014/main" id="{5137BFFF-50A2-67C4-09E7-6AA0065A8286}"/>
              </a:ext>
            </a:extLst>
          </p:cNvPr>
          <p:cNvSpPr txBox="1"/>
          <p:nvPr/>
        </p:nvSpPr>
        <p:spPr>
          <a:xfrm>
            <a:off x="7181419" y="5881784"/>
            <a:ext cx="1668510" cy="584775"/>
          </a:xfrm>
          <a:prstGeom prst="rect">
            <a:avLst/>
          </a:prstGeom>
          <a:noFill/>
        </p:spPr>
        <p:txBody>
          <a:bodyPr wrap="square" lIns="91440" tIns="45720" rIns="91440" bIns="45720" rtlCol="0" anchor="t">
            <a:spAutoFit/>
          </a:bodyPr>
          <a:lstStyle/>
          <a:p>
            <a:pPr algn="ctr"/>
            <a:r>
              <a:rPr lang="en-GB" sz="1600" b="1" i="1" dirty="0">
                <a:latin typeface="Arial Nova"/>
              </a:rPr>
              <a:t>Nadya Dyson </a:t>
            </a:r>
          </a:p>
          <a:p>
            <a:pPr algn="ctr"/>
            <a:r>
              <a:rPr lang="en-GB" sz="1600" b="1" i="1" dirty="0">
                <a:latin typeface="Arial Nova"/>
              </a:rPr>
              <a:t> </a:t>
            </a:r>
            <a:r>
              <a:rPr lang="en-GB" sz="1200" i="1" dirty="0">
                <a:latin typeface="Arial Nova"/>
              </a:rPr>
              <a:t>HR Manager</a:t>
            </a:r>
          </a:p>
        </p:txBody>
      </p:sp>
      <p:pic>
        <p:nvPicPr>
          <p:cNvPr id="1026" name="Picture 2">
            <a:extLst>
              <a:ext uri="{FF2B5EF4-FFF2-40B4-BE49-F238E27FC236}">
                <a16:creationId xmlns:a16="http://schemas.microsoft.com/office/drawing/2014/main" id="{05B93A1B-0FAD-8AAC-F943-9E3823B13F2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18197" y="4640542"/>
            <a:ext cx="1099386" cy="1203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018890"/>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
            <a:ext cx="12192000" cy="68579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2">
            <a:extLst>
              <a:ext uri="{FF2B5EF4-FFF2-40B4-BE49-F238E27FC236}">
                <a16:creationId xmlns:a16="http://schemas.microsoft.com/office/drawing/2014/main" id="{B807D815-510C-E189-6532-643B888F8132}"/>
              </a:ext>
            </a:extLst>
          </p:cNvPr>
          <p:cNvPicPr/>
          <p:nvPr/>
        </p:nvPicPr>
        <p:blipFill>
          <a:blip r:embed="rId2" cstate="print"/>
          <a:stretch>
            <a:fillRect/>
          </a:stretch>
        </p:blipFill>
        <p:spPr>
          <a:xfrm>
            <a:off x="0" y="0"/>
            <a:ext cx="12192000" cy="6858000"/>
          </a:xfrm>
          <a:prstGeom prst="rect">
            <a:avLst/>
          </a:prstGeom>
        </p:spPr>
      </p:pic>
      <p:sp>
        <p:nvSpPr>
          <p:cNvPr id="2" name="object 2">
            <a:extLst>
              <a:ext uri="{FF2B5EF4-FFF2-40B4-BE49-F238E27FC236}">
                <a16:creationId xmlns:a16="http://schemas.microsoft.com/office/drawing/2014/main" id="{BCC6F48F-2348-F83C-0842-B48A842F20EB}"/>
              </a:ext>
            </a:extLst>
          </p:cNvPr>
          <p:cNvSpPr txBox="1"/>
          <p:nvPr/>
        </p:nvSpPr>
        <p:spPr>
          <a:xfrm>
            <a:off x="570622" y="1991360"/>
            <a:ext cx="6555740" cy="4352474"/>
          </a:xfrm>
          <a:prstGeom prst="rect">
            <a:avLst/>
          </a:prstGeom>
        </p:spPr>
        <p:txBody>
          <a:bodyPr vert="horz" wrap="square" lIns="0" tIns="12700" rIns="0" bIns="0" rtlCol="0" anchor="t">
            <a:spAutoFit/>
          </a:bodyPr>
          <a:lstStyle/>
          <a:p>
            <a:pPr marL="12700" marR="145415" algn="ctr">
              <a:lnSpc>
                <a:spcPct val="100000"/>
              </a:lnSpc>
              <a:spcBef>
                <a:spcPts val="100"/>
              </a:spcBef>
            </a:pPr>
            <a:r>
              <a:rPr sz="1600" dirty="0">
                <a:solidFill>
                  <a:srgbClr val="2D2B20"/>
                </a:solidFill>
                <a:latin typeface="Arial Nova"/>
                <a:cs typeface="Arial"/>
              </a:rPr>
              <a:t>We</a:t>
            </a:r>
            <a:r>
              <a:rPr sz="1600" spc="-25" dirty="0">
                <a:solidFill>
                  <a:srgbClr val="2D2B20"/>
                </a:solidFill>
                <a:latin typeface="Arial Nova"/>
                <a:cs typeface="Arial"/>
              </a:rPr>
              <a:t> </a:t>
            </a:r>
            <a:r>
              <a:rPr sz="1600" dirty="0">
                <a:solidFill>
                  <a:srgbClr val="2D2B20"/>
                </a:solidFill>
                <a:latin typeface="Arial Nova"/>
                <a:cs typeface="Arial"/>
              </a:rPr>
              <a:t>can</a:t>
            </a:r>
            <a:r>
              <a:rPr sz="1600" spc="-25" dirty="0">
                <a:solidFill>
                  <a:srgbClr val="2D2B20"/>
                </a:solidFill>
                <a:latin typeface="Arial Nova"/>
                <a:cs typeface="Arial"/>
              </a:rPr>
              <a:t> </a:t>
            </a:r>
            <a:r>
              <a:rPr sz="1600" dirty="0">
                <a:solidFill>
                  <a:srgbClr val="2D2B20"/>
                </a:solidFill>
                <a:latin typeface="Arial Nova"/>
                <a:cs typeface="Arial"/>
              </a:rPr>
              <a:t>cover</a:t>
            </a:r>
            <a:r>
              <a:rPr sz="1600" spc="-20" dirty="0">
                <a:solidFill>
                  <a:srgbClr val="2D2B20"/>
                </a:solidFill>
                <a:latin typeface="Arial Nova"/>
                <a:cs typeface="Arial"/>
              </a:rPr>
              <a:t> </a:t>
            </a:r>
            <a:r>
              <a:rPr sz="1600" dirty="0">
                <a:solidFill>
                  <a:srgbClr val="2D2B20"/>
                </a:solidFill>
                <a:latin typeface="Arial Nova"/>
                <a:cs typeface="Arial"/>
              </a:rPr>
              <a:t>all</a:t>
            </a:r>
            <a:r>
              <a:rPr sz="1600" spc="-20" dirty="0">
                <a:solidFill>
                  <a:srgbClr val="2D2B20"/>
                </a:solidFill>
                <a:latin typeface="Arial Nova"/>
                <a:cs typeface="Arial"/>
              </a:rPr>
              <a:t> </a:t>
            </a:r>
            <a:r>
              <a:rPr sz="1600" dirty="0">
                <a:solidFill>
                  <a:srgbClr val="2D2B20"/>
                </a:solidFill>
                <a:latin typeface="Arial Nova"/>
                <a:cs typeface="Arial"/>
              </a:rPr>
              <a:t>the</a:t>
            </a:r>
            <a:r>
              <a:rPr sz="1600" spc="-20" dirty="0">
                <a:solidFill>
                  <a:srgbClr val="2D2B20"/>
                </a:solidFill>
                <a:latin typeface="Arial Nova"/>
                <a:cs typeface="Arial"/>
              </a:rPr>
              <a:t> </a:t>
            </a:r>
            <a:r>
              <a:rPr sz="1600" dirty="0">
                <a:solidFill>
                  <a:srgbClr val="2D2B20"/>
                </a:solidFill>
                <a:latin typeface="Arial Nova"/>
                <a:cs typeface="Arial"/>
              </a:rPr>
              <a:t>United</a:t>
            </a:r>
            <a:r>
              <a:rPr sz="1600" spc="-20" dirty="0">
                <a:solidFill>
                  <a:srgbClr val="2D2B20"/>
                </a:solidFill>
                <a:latin typeface="Arial Nova"/>
                <a:cs typeface="Arial"/>
              </a:rPr>
              <a:t> </a:t>
            </a:r>
            <a:r>
              <a:rPr sz="1600" dirty="0">
                <a:solidFill>
                  <a:srgbClr val="2D2B20"/>
                </a:solidFill>
                <a:latin typeface="Arial Nova"/>
                <a:cs typeface="Arial"/>
              </a:rPr>
              <a:t>Kingdom</a:t>
            </a:r>
            <a:r>
              <a:rPr sz="1600" spc="-20" dirty="0">
                <a:solidFill>
                  <a:srgbClr val="2D2B20"/>
                </a:solidFill>
                <a:latin typeface="Arial Nova"/>
                <a:cs typeface="Arial"/>
              </a:rPr>
              <a:t> </a:t>
            </a:r>
            <a:r>
              <a:rPr sz="1600" dirty="0">
                <a:solidFill>
                  <a:srgbClr val="2D2B20"/>
                </a:solidFill>
                <a:latin typeface="Arial Nova"/>
                <a:cs typeface="Arial"/>
              </a:rPr>
              <a:t>for</a:t>
            </a:r>
            <a:r>
              <a:rPr sz="1600" spc="-15" dirty="0">
                <a:solidFill>
                  <a:srgbClr val="2D2B20"/>
                </a:solidFill>
                <a:latin typeface="Arial Nova"/>
                <a:cs typeface="Arial"/>
              </a:rPr>
              <a:t> </a:t>
            </a:r>
            <a:r>
              <a:rPr sz="1600" dirty="0">
                <a:solidFill>
                  <a:srgbClr val="2D2B20"/>
                </a:solidFill>
                <a:latin typeface="Arial Nova"/>
                <a:cs typeface="Arial"/>
              </a:rPr>
              <a:t>planned</a:t>
            </a:r>
            <a:r>
              <a:rPr sz="1600" spc="-25" dirty="0">
                <a:solidFill>
                  <a:srgbClr val="2D2B20"/>
                </a:solidFill>
                <a:latin typeface="Arial Nova"/>
                <a:cs typeface="Arial"/>
              </a:rPr>
              <a:t> </a:t>
            </a:r>
            <a:r>
              <a:rPr sz="1600" dirty="0">
                <a:solidFill>
                  <a:srgbClr val="2D2B20"/>
                </a:solidFill>
                <a:latin typeface="Arial Nova"/>
                <a:cs typeface="Arial"/>
              </a:rPr>
              <a:t>works.</a:t>
            </a:r>
            <a:r>
              <a:rPr sz="1600" spc="-110" dirty="0">
                <a:solidFill>
                  <a:srgbClr val="2D2B20"/>
                </a:solidFill>
                <a:latin typeface="Arial Nova"/>
                <a:cs typeface="Arial"/>
              </a:rPr>
              <a:t> </a:t>
            </a:r>
            <a:r>
              <a:rPr sz="1600" dirty="0">
                <a:solidFill>
                  <a:srgbClr val="2D2B20"/>
                </a:solidFill>
                <a:latin typeface="Arial Nova"/>
                <a:cs typeface="Arial"/>
              </a:rPr>
              <a:t>As</a:t>
            </a:r>
            <a:r>
              <a:rPr sz="1600" spc="-25" dirty="0">
                <a:solidFill>
                  <a:srgbClr val="2D2B20"/>
                </a:solidFill>
                <a:latin typeface="Arial Nova"/>
                <a:cs typeface="Arial"/>
              </a:rPr>
              <a:t> </a:t>
            </a:r>
            <a:r>
              <a:rPr sz="1600" dirty="0">
                <a:solidFill>
                  <a:srgbClr val="2D2B20"/>
                </a:solidFill>
                <a:latin typeface="Arial Nova"/>
                <a:cs typeface="Arial"/>
              </a:rPr>
              <a:t>we</a:t>
            </a:r>
            <a:r>
              <a:rPr sz="1600" spc="-20" dirty="0">
                <a:solidFill>
                  <a:srgbClr val="2D2B20"/>
                </a:solidFill>
                <a:latin typeface="Arial Nova"/>
                <a:cs typeface="Arial"/>
              </a:rPr>
              <a:t> </a:t>
            </a:r>
            <a:r>
              <a:rPr sz="1600" dirty="0">
                <a:solidFill>
                  <a:srgbClr val="2D2B20"/>
                </a:solidFill>
                <a:latin typeface="Arial Nova"/>
                <a:cs typeface="Arial"/>
              </a:rPr>
              <a:t>are</a:t>
            </a:r>
            <a:r>
              <a:rPr sz="1600" spc="-20" dirty="0">
                <a:solidFill>
                  <a:srgbClr val="2D2B20"/>
                </a:solidFill>
                <a:latin typeface="Arial Nova"/>
                <a:cs typeface="Arial"/>
              </a:rPr>
              <a:t> </a:t>
            </a:r>
            <a:r>
              <a:rPr sz="1600" dirty="0">
                <a:solidFill>
                  <a:srgbClr val="2D2B20"/>
                </a:solidFill>
                <a:latin typeface="Arial Nova"/>
                <a:cs typeface="Arial"/>
              </a:rPr>
              <a:t>in</a:t>
            </a:r>
            <a:r>
              <a:rPr sz="1600" spc="-25" dirty="0">
                <a:solidFill>
                  <a:srgbClr val="2D2B20"/>
                </a:solidFill>
                <a:latin typeface="Arial Nova"/>
                <a:cs typeface="Arial"/>
              </a:rPr>
              <a:t> </a:t>
            </a:r>
            <a:r>
              <a:rPr sz="1600" spc="-50" dirty="0">
                <a:solidFill>
                  <a:srgbClr val="2D2B20"/>
                </a:solidFill>
                <a:latin typeface="Arial Nova"/>
                <a:cs typeface="Arial"/>
              </a:rPr>
              <a:t>a </a:t>
            </a:r>
            <a:r>
              <a:rPr sz="1600" dirty="0">
                <a:solidFill>
                  <a:srgbClr val="2D2B20"/>
                </a:solidFill>
                <a:latin typeface="Arial Nova"/>
                <a:cs typeface="Arial"/>
              </a:rPr>
              <a:t>period</a:t>
            </a:r>
            <a:r>
              <a:rPr sz="1600" spc="-40" dirty="0">
                <a:solidFill>
                  <a:srgbClr val="2D2B20"/>
                </a:solidFill>
                <a:latin typeface="Arial Nova"/>
                <a:cs typeface="Arial"/>
              </a:rPr>
              <a:t> </a:t>
            </a:r>
            <a:r>
              <a:rPr sz="1600" dirty="0">
                <a:solidFill>
                  <a:srgbClr val="2D2B20"/>
                </a:solidFill>
                <a:latin typeface="Arial Nova"/>
                <a:cs typeface="Arial"/>
              </a:rPr>
              <a:t>of</a:t>
            </a:r>
            <a:r>
              <a:rPr sz="1600" spc="-20" dirty="0">
                <a:solidFill>
                  <a:srgbClr val="2D2B20"/>
                </a:solidFill>
                <a:latin typeface="Arial Nova"/>
                <a:cs typeface="Arial"/>
              </a:rPr>
              <a:t> </a:t>
            </a:r>
            <a:r>
              <a:rPr sz="1600" dirty="0">
                <a:solidFill>
                  <a:srgbClr val="2D2B20"/>
                </a:solidFill>
                <a:latin typeface="Arial Nova"/>
                <a:cs typeface="Arial"/>
              </a:rPr>
              <a:t>growth,</a:t>
            </a:r>
            <a:r>
              <a:rPr sz="1600" spc="-20" dirty="0">
                <a:solidFill>
                  <a:srgbClr val="2D2B20"/>
                </a:solidFill>
                <a:latin typeface="Arial Nova"/>
                <a:cs typeface="Arial"/>
              </a:rPr>
              <a:t> </a:t>
            </a:r>
            <a:r>
              <a:rPr sz="1600" dirty="0">
                <a:solidFill>
                  <a:srgbClr val="2D2B20"/>
                </a:solidFill>
                <a:latin typeface="Arial Nova"/>
                <a:cs typeface="Arial"/>
              </a:rPr>
              <a:t>we</a:t>
            </a:r>
            <a:r>
              <a:rPr sz="1600" spc="-35" dirty="0">
                <a:solidFill>
                  <a:srgbClr val="2D2B20"/>
                </a:solidFill>
                <a:latin typeface="Arial Nova"/>
                <a:cs typeface="Arial"/>
              </a:rPr>
              <a:t> </a:t>
            </a:r>
            <a:r>
              <a:rPr sz="1600" dirty="0">
                <a:solidFill>
                  <a:srgbClr val="2D2B20"/>
                </a:solidFill>
                <a:latin typeface="Arial Nova"/>
                <a:cs typeface="Arial"/>
              </a:rPr>
              <a:t>are</a:t>
            </a:r>
            <a:r>
              <a:rPr sz="1600" spc="-25" dirty="0">
                <a:solidFill>
                  <a:srgbClr val="2D2B20"/>
                </a:solidFill>
                <a:latin typeface="Arial Nova"/>
                <a:cs typeface="Arial"/>
              </a:rPr>
              <a:t> </a:t>
            </a:r>
            <a:r>
              <a:rPr sz="1600" dirty="0">
                <a:solidFill>
                  <a:srgbClr val="2D2B20"/>
                </a:solidFill>
                <a:latin typeface="Arial Nova"/>
                <a:cs typeface="Arial"/>
              </a:rPr>
              <a:t>recruiting</a:t>
            </a:r>
            <a:r>
              <a:rPr sz="1600" spc="-35" dirty="0">
                <a:solidFill>
                  <a:srgbClr val="2D2B20"/>
                </a:solidFill>
                <a:latin typeface="Arial Nova"/>
                <a:cs typeface="Arial"/>
              </a:rPr>
              <a:t> </a:t>
            </a:r>
            <a:r>
              <a:rPr sz="1600" dirty="0">
                <a:solidFill>
                  <a:srgbClr val="2D2B20"/>
                </a:solidFill>
                <a:latin typeface="Arial Nova"/>
                <a:cs typeface="Arial"/>
              </a:rPr>
              <a:t>additional</a:t>
            </a:r>
            <a:r>
              <a:rPr sz="1600" spc="-35" dirty="0">
                <a:solidFill>
                  <a:srgbClr val="2D2B20"/>
                </a:solidFill>
                <a:latin typeface="Arial Nova"/>
                <a:cs typeface="Arial"/>
              </a:rPr>
              <a:t> </a:t>
            </a:r>
            <a:r>
              <a:rPr sz="1600" dirty="0">
                <a:solidFill>
                  <a:srgbClr val="2D2B20"/>
                </a:solidFill>
                <a:latin typeface="Arial Nova"/>
                <a:cs typeface="Arial"/>
              </a:rPr>
              <a:t>staff</a:t>
            </a:r>
            <a:r>
              <a:rPr lang="en-US" sz="1600" dirty="0">
                <a:solidFill>
                  <a:srgbClr val="2D2B20"/>
                </a:solidFill>
                <a:latin typeface="Arial Nova"/>
                <a:cs typeface="Arial"/>
              </a:rPr>
              <a:t>,</a:t>
            </a:r>
            <a:r>
              <a:rPr sz="1600" spc="-15" dirty="0">
                <a:solidFill>
                  <a:srgbClr val="2D2B20"/>
                </a:solidFill>
                <a:latin typeface="Arial Nova"/>
                <a:cs typeface="Arial"/>
              </a:rPr>
              <a:t> </a:t>
            </a:r>
            <a:r>
              <a:rPr sz="1600" dirty="0">
                <a:solidFill>
                  <a:srgbClr val="2D2B20"/>
                </a:solidFill>
                <a:latin typeface="Arial Nova"/>
                <a:cs typeface="Arial"/>
              </a:rPr>
              <a:t>and</a:t>
            </a:r>
            <a:r>
              <a:rPr sz="1600" spc="-30" dirty="0">
                <a:solidFill>
                  <a:srgbClr val="2D2B20"/>
                </a:solidFill>
                <a:latin typeface="Arial Nova"/>
                <a:cs typeface="Arial"/>
              </a:rPr>
              <a:t> </a:t>
            </a:r>
            <a:r>
              <a:rPr sz="1600" dirty="0">
                <a:solidFill>
                  <a:srgbClr val="2D2B20"/>
                </a:solidFill>
                <a:latin typeface="Arial Nova"/>
                <a:cs typeface="Arial"/>
              </a:rPr>
              <a:t>coverage</a:t>
            </a:r>
            <a:r>
              <a:rPr sz="1600" spc="-30" dirty="0">
                <a:solidFill>
                  <a:srgbClr val="2D2B20"/>
                </a:solidFill>
                <a:latin typeface="Arial Nova"/>
                <a:cs typeface="Arial"/>
              </a:rPr>
              <a:t> </a:t>
            </a:r>
            <a:r>
              <a:rPr sz="1600" spc="-20" dirty="0">
                <a:solidFill>
                  <a:srgbClr val="2D2B20"/>
                </a:solidFill>
                <a:latin typeface="Arial Nova"/>
                <a:cs typeface="Arial"/>
              </a:rPr>
              <a:t>will </a:t>
            </a:r>
            <a:r>
              <a:rPr sz="1600" dirty="0">
                <a:solidFill>
                  <a:srgbClr val="2D2B20"/>
                </a:solidFill>
                <a:latin typeface="Arial Nova"/>
                <a:cs typeface="Arial"/>
              </a:rPr>
              <a:t>naturally</a:t>
            </a:r>
            <a:r>
              <a:rPr sz="1600" spc="-35" dirty="0">
                <a:solidFill>
                  <a:srgbClr val="2D2B20"/>
                </a:solidFill>
                <a:latin typeface="Arial Nova"/>
                <a:cs typeface="Arial"/>
              </a:rPr>
              <a:t> </a:t>
            </a:r>
            <a:r>
              <a:rPr sz="1600" dirty="0">
                <a:solidFill>
                  <a:srgbClr val="2D2B20"/>
                </a:solidFill>
                <a:latin typeface="Arial Nova"/>
                <a:cs typeface="Arial"/>
              </a:rPr>
              <a:t>increase</a:t>
            </a:r>
            <a:r>
              <a:rPr sz="1600" spc="-35" dirty="0">
                <a:solidFill>
                  <a:srgbClr val="2D2B20"/>
                </a:solidFill>
                <a:latin typeface="Arial Nova"/>
                <a:cs typeface="Arial"/>
              </a:rPr>
              <a:t> </a:t>
            </a:r>
            <a:r>
              <a:rPr sz="1600" dirty="0">
                <a:solidFill>
                  <a:srgbClr val="2D2B20"/>
                </a:solidFill>
                <a:latin typeface="Arial Nova"/>
                <a:cs typeface="Arial"/>
              </a:rPr>
              <a:t>based</a:t>
            </a:r>
            <a:r>
              <a:rPr sz="1600" spc="-40" dirty="0">
                <a:solidFill>
                  <a:srgbClr val="2D2B20"/>
                </a:solidFill>
                <a:latin typeface="Arial Nova"/>
                <a:cs typeface="Arial"/>
              </a:rPr>
              <a:t> </a:t>
            </a:r>
            <a:r>
              <a:rPr sz="1600" dirty="0">
                <a:solidFill>
                  <a:srgbClr val="2D2B20"/>
                </a:solidFill>
                <a:latin typeface="Arial Nova"/>
                <a:cs typeface="Arial"/>
              </a:rPr>
              <a:t>upon</a:t>
            </a:r>
            <a:r>
              <a:rPr sz="1600" spc="-40" dirty="0">
                <a:solidFill>
                  <a:srgbClr val="2D2B20"/>
                </a:solidFill>
                <a:latin typeface="Arial Nova"/>
                <a:cs typeface="Arial"/>
              </a:rPr>
              <a:t> </a:t>
            </a:r>
            <a:r>
              <a:rPr sz="1600" dirty="0">
                <a:solidFill>
                  <a:srgbClr val="2D2B20"/>
                </a:solidFill>
                <a:latin typeface="Arial Nova"/>
                <a:cs typeface="Arial"/>
              </a:rPr>
              <a:t>demand</a:t>
            </a:r>
            <a:r>
              <a:rPr sz="1600" spc="-25" dirty="0">
                <a:solidFill>
                  <a:srgbClr val="2D2B20"/>
                </a:solidFill>
                <a:latin typeface="Arial Nova"/>
                <a:cs typeface="Arial"/>
              </a:rPr>
              <a:t> </a:t>
            </a:r>
            <a:r>
              <a:rPr sz="1600" dirty="0">
                <a:solidFill>
                  <a:srgbClr val="2D2B20"/>
                </a:solidFill>
                <a:latin typeface="Arial Nova"/>
                <a:cs typeface="Arial"/>
              </a:rPr>
              <a:t>and</a:t>
            </a:r>
            <a:r>
              <a:rPr sz="1600" spc="-35" dirty="0">
                <a:solidFill>
                  <a:srgbClr val="2D2B20"/>
                </a:solidFill>
                <a:latin typeface="Arial Nova"/>
                <a:cs typeface="Arial"/>
              </a:rPr>
              <a:t> </a:t>
            </a:r>
            <a:r>
              <a:rPr sz="1600" dirty="0">
                <a:solidFill>
                  <a:srgbClr val="2D2B20"/>
                </a:solidFill>
                <a:latin typeface="Arial Nova"/>
                <a:cs typeface="Arial"/>
              </a:rPr>
              <a:t>secured</a:t>
            </a:r>
            <a:r>
              <a:rPr sz="1600" spc="-35" dirty="0">
                <a:solidFill>
                  <a:srgbClr val="2D2B20"/>
                </a:solidFill>
                <a:latin typeface="Arial Nova"/>
                <a:cs typeface="Arial"/>
              </a:rPr>
              <a:t> </a:t>
            </a:r>
            <a:r>
              <a:rPr sz="1600" spc="-10" dirty="0">
                <a:solidFill>
                  <a:srgbClr val="2D2B20"/>
                </a:solidFill>
                <a:latin typeface="Arial Nova"/>
                <a:cs typeface="Arial"/>
              </a:rPr>
              <a:t>works.</a:t>
            </a:r>
            <a:endParaRPr sz="1600" dirty="0">
              <a:latin typeface="Arial Nova"/>
              <a:cs typeface="Arial"/>
            </a:endParaRPr>
          </a:p>
          <a:p>
            <a:pPr algn="ctr">
              <a:lnSpc>
                <a:spcPct val="100000"/>
              </a:lnSpc>
              <a:spcBef>
                <a:spcPts val="285"/>
              </a:spcBef>
            </a:pPr>
            <a:endParaRPr sz="1600" dirty="0">
              <a:latin typeface="Arial Nova" panose="020B0504020202020204" pitchFamily="34" charset="0"/>
              <a:cs typeface="Arial"/>
            </a:endParaRPr>
          </a:p>
          <a:p>
            <a:pPr marL="12700" marR="499745" algn="ctr">
              <a:lnSpc>
                <a:spcPct val="100000"/>
              </a:lnSpc>
            </a:pPr>
            <a:r>
              <a:rPr sz="1600" dirty="0">
                <a:solidFill>
                  <a:srgbClr val="2D2B20"/>
                </a:solidFill>
                <a:latin typeface="Arial Nova"/>
                <a:cs typeface="Arial"/>
              </a:rPr>
              <a:t>Our</a:t>
            </a:r>
            <a:r>
              <a:rPr sz="1600" spc="-20" dirty="0">
                <a:solidFill>
                  <a:srgbClr val="2D2B20"/>
                </a:solidFill>
                <a:latin typeface="Arial Nova"/>
                <a:cs typeface="Arial"/>
              </a:rPr>
              <a:t> </a:t>
            </a:r>
            <a:r>
              <a:rPr sz="1600" dirty="0">
                <a:solidFill>
                  <a:srgbClr val="2D2B20"/>
                </a:solidFill>
                <a:latin typeface="Arial Nova"/>
                <a:cs typeface="Arial"/>
              </a:rPr>
              <a:t>core</a:t>
            </a:r>
            <a:r>
              <a:rPr sz="1600" spc="-25" dirty="0">
                <a:solidFill>
                  <a:srgbClr val="2D2B20"/>
                </a:solidFill>
                <a:latin typeface="Arial Nova"/>
                <a:cs typeface="Arial"/>
              </a:rPr>
              <a:t> </a:t>
            </a:r>
            <a:r>
              <a:rPr sz="1600" dirty="0">
                <a:solidFill>
                  <a:srgbClr val="2D2B20"/>
                </a:solidFill>
                <a:latin typeface="Arial Nova"/>
                <a:cs typeface="Arial"/>
              </a:rPr>
              <a:t>team</a:t>
            </a:r>
            <a:r>
              <a:rPr sz="1600" spc="-25" dirty="0">
                <a:solidFill>
                  <a:srgbClr val="2D2B20"/>
                </a:solidFill>
                <a:latin typeface="Arial Nova"/>
                <a:cs typeface="Arial"/>
              </a:rPr>
              <a:t> </a:t>
            </a:r>
            <a:r>
              <a:rPr sz="1600" dirty="0">
                <a:solidFill>
                  <a:srgbClr val="2D2B20"/>
                </a:solidFill>
                <a:latin typeface="Arial Nova"/>
                <a:cs typeface="Arial"/>
              </a:rPr>
              <a:t>currently</a:t>
            </a:r>
            <a:r>
              <a:rPr sz="1600" spc="-20" dirty="0">
                <a:solidFill>
                  <a:srgbClr val="2D2B20"/>
                </a:solidFill>
                <a:latin typeface="Arial Nova"/>
                <a:cs typeface="Arial"/>
              </a:rPr>
              <a:t> </a:t>
            </a:r>
            <a:r>
              <a:rPr sz="1600" dirty="0">
                <a:solidFill>
                  <a:srgbClr val="2D2B20"/>
                </a:solidFill>
                <a:latin typeface="Arial Nova"/>
                <a:cs typeface="Arial"/>
              </a:rPr>
              <a:t>cover</a:t>
            </a:r>
            <a:r>
              <a:rPr sz="1600" spc="-25" dirty="0">
                <a:solidFill>
                  <a:srgbClr val="2D2B20"/>
                </a:solidFill>
                <a:latin typeface="Arial Nova"/>
                <a:cs typeface="Arial"/>
              </a:rPr>
              <a:t> </a:t>
            </a:r>
            <a:r>
              <a:rPr sz="1600" dirty="0">
                <a:solidFill>
                  <a:srgbClr val="2D2B20"/>
                </a:solidFill>
                <a:latin typeface="Arial Nova"/>
                <a:cs typeface="Arial"/>
              </a:rPr>
              <a:t>all</a:t>
            </a:r>
            <a:r>
              <a:rPr sz="1600" spc="-35" dirty="0">
                <a:solidFill>
                  <a:srgbClr val="2D2B20"/>
                </a:solidFill>
                <a:latin typeface="Arial Nova"/>
                <a:cs typeface="Arial"/>
              </a:rPr>
              <a:t> </a:t>
            </a:r>
            <a:r>
              <a:rPr sz="1600" dirty="0">
                <a:solidFill>
                  <a:srgbClr val="2D2B20"/>
                </a:solidFill>
                <a:latin typeface="Arial Nova"/>
                <a:cs typeface="Arial"/>
              </a:rPr>
              <a:t>areas</a:t>
            </a:r>
            <a:r>
              <a:rPr sz="1600" spc="-25" dirty="0">
                <a:solidFill>
                  <a:srgbClr val="2D2B20"/>
                </a:solidFill>
                <a:latin typeface="Arial Nova"/>
                <a:cs typeface="Arial"/>
              </a:rPr>
              <a:t> </a:t>
            </a:r>
            <a:r>
              <a:rPr sz="1600" dirty="0">
                <a:solidFill>
                  <a:srgbClr val="2D2B20"/>
                </a:solidFill>
                <a:latin typeface="Arial Nova"/>
                <a:cs typeface="Arial"/>
              </a:rPr>
              <a:t>highlighted</a:t>
            </a:r>
            <a:r>
              <a:rPr sz="1600" spc="-40" dirty="0">
                <a:solidFill>
                  <a:srgbClr val="2D2B20"/>
                </a:solidFill>
                <a:latin typeface="Arial Nova"/>
                <a:cs typeface="Arial"/>
              </a:rPr>
              <a:t> </a:t>
            </a:r>
            <a:r>
              <a:rPr sz="1600" dirty="0">
                <a:solidFill>
                  <a:srgbClr val="2D2B20"/>
                </a:solidFill>
                <a:latin typeface="Arial Nova"/>
                <a:cs typeface="Arial"/>
              </a:rPr>
              <a:t>green</a:t>
            </a:r>
            <a:r>
              <a:rPr sz="1600" spc="-30" dirty="0">
                <a:solidFill>
                  <a:srgbClr val="2D2B20"/>
                </a:solidFill>
                <a:latin typeface="Arial Nova"/>
                <a:cs typeface="Arial"/>
              </a:rPr>
              <a:t> </a:t>
            </a:r>
            <a:r>
              <a:rPr sz="1600" dirty="0">
                <a:solidFill>
                  <a:srgbClr val="2D2B20"/>
                </a:solidFill>
                <a:latin typeface="Arial Nova"/>
                <a:cs typeface="Arial"/>
              </a:rPr>
              <a:t>for</a:t>
            </a:r>
            <a:r>
              <a:rPr sz="1600" spc="-10" dirty="0">
                <a:solidFill>
                  <a:srgbClr val="2D2B20"/>
                </a:solidFill>
                <a:latin typeface="Arial Nova"/>
                <a:cs typeface="Arial"/>
              </a:rPr>
              <a:t> </a:t>
            </a:r>
            <a:r>
              <a:rPr sz="1600" dirty="0">
                <a:solidFill>
                  <a:srgbClr val="2D2B20"/>
                </a:solidFill>
                <a:latin typeface="Arial Nova"/>
                <a:cs typeface="Arial"/>
              </a:rPr>
              <a:t>PPM</a:t>
            </a:r>
            <a:r>
              <a:rPr sz="1600" spc="-50" dirty="0">
                <a:solidFill>
                  <a:srgbClr val="2D2B20"/>
                </a:solidFill>
                <a:latin typeface="Arial Nova"/>
                <a:cs typeface="Arial"/>
              </a:rPr>
              <a:t>, </a:t>
            </a:r>
            <a:r>
              <a:rPr sz="1600" dirty="0">
                <a:solidFill>
                  <a:srgbClr val="2D2B20"/>
                </a:solidFill>
                <a:latin typeface="Arial Nova"/>
                <a:cs typeface="Arial"/>
              </a:rPr>
              <a:t>reactive,</a:t>
            </a:r>
            <a:r>
              <a:rPr sz="1600" spc="-15" dirty="0">
                <a:solidFill>
                  <a:srgbClr val="2D2B20"/>
                </a:solidFill>
                <a:latin typeface="Arial Nova"/>
                <a:cs typeface="Arial"/>
              </a:rPr>
              <a:t> </a:t>
            </a:r>
            <a:r>
              <a:rPr sz="1600" dirty="0">
                <a:solidFill>
                  <a:srgbClr val="2D2B20"/>
                </a:solidFill>
                <a:latin typeface="Arial Nova"/>
                <a:cs typeface="Arial"/>
              </a:rPr>
              <a:t>24/7</a:t>
            </a:r>
            <a:r>
              <a:rPr sz="1600" spc="-15" dirty="0">
                <a:solidFill>
                  <a:srgbClr val="2D2B20"/>
                </a:solidFill>
                <a:latin typeface="Arial Nova"/>
                <a:cs typeface="Arial"/>
              </a:rPr>
              <a:t> </a:t>
            </a:r>
            <a:r>
              <a:rPr sz="1600" dirty="0">
                <a:solidFill>
                  <a:srgbClr val="2D2B20"/>
                </a:solidFill>
                <a:latin typeface="Arial Nova"/>
                <a:cs typeface="Arial"/>
              </a:rPr>
              <a:t>call</a:t>
            </a:r>
            <a:r>
              <a:rPr sz="1600" spc="-30" dirty="0">
                <a:solidFill>
                  <a:srgbClr val="2D2B20"/>
                </a:solidFill>
                <a:latin typeface="Arial Nova"/>
                <a:cs typeface="Arial"/>
              </a:rPr>
              <a:t> </a:t>
            </a:r>
            <a:r>
              <a:rPr sz="1600" dirty="0">
                <a:solidFill>
                  <a:srgbClr val="2D2B20"/>
                </a:solidFill>
                <a:latin typeface="Arial Nova"/>
                <a:cs typeface="Arial"/>
              </a:rPr>
              <a:t>out</a:t>
            </a:r>
            <a:r>
              <a:rPr sz="1600" spc="-15" dirty="0">
                <a:solidFill>
                  <a:srgbClr val="2D2B20"/>
                </a:solidFill>
                <a:latin typeface="Arial Nova"/>
                <a:cs typeface="Arial"/>
              </a:rPr>
              <a:t> </a:t>
            </a:r>
            <a:r>
              <a:rPr sz="1600" dirty="0">
                <a:solidFill>
                  <a:srgbClr val="2D2B20"/>
                </a:solidFill>
                <a:latin typeface="Arial Nova"/>
                <a:cs typeface="Arial"/>
              </a:rPr>
              <a:t>and</a:t>
            </a:r>
            <a:r>
              <a:rPr sz="1600" spc="-20" dirty="0">
                <a:solidFill>
                  <a:srgbClr val="2D2B20"/>
                </a:solidFill>
                <a:latin typeface="Arial Nova"/>
                <a:cs typeface="Arial"/>
              </a:rPr>
              <a:t> </a:t>
            </a:r>
            <a:r>
              <a:rPr sz="1600" spc="-10" dirty="0">
                <a:solidFill>
                  <a:srgbClr val="2D2B20"/>
                </a:solidFill>
                <a:latin typeface="Arial Nova"/>
                <a:cs typeface="Arial"/>
              </a:rPr>
              <a:t>projects.</a:t>
            </a:r>
            <a:endParaRPr sz="1600" dirty="0">
              <a:latin typeface="Arial Nova"/>
              <a:cs typeface="Arial"/>
            </a:endParaRPr>
          </a:p>
          <a:p>
            <a:pPr algn="ctr">
              <a:lnSpc>
                <a:spcPct val="100000"/>
              </a:lnSpc>
              <a:spcBef>
                <a:spcPts val="275"/>
              </a:spcBef>
            </a:pPr>
            <a:endParaRPr sz="1600" dirty="0">
              <a:latin typeface="Arial Nova" panose="020B0504020202020204" pitchFamily="34" charset="0"/>
              <a:cs typeface="Arial"/>
            </a:endParaRPr>
          </a:p>
          <a:p>
            <a:pPr marL="12700" marR="358775" algn="ctr">
              <a:lnSpc>
                <a:spcPct val="100000"/>
              </a:lnSpc>
              <a:spcBef>
                <a:spcPts val="5"/>
              </a:spcBef>
            </a:pPr>
            <a:r>
              <a:rPr sz="1600" dirty="0">
                <a:solidFill>
                  <a:srgbClr val="2D2B20"/>
                </a:solidFill>
                <a:latin typeface="Arial Nova"/>
                <a:cs typeface="Arial"/>
              </a:rPr>
              <a:t>Locations</a:t>
            </a:r>
            <a:r>
              <a:rPr sz="1600" spc="-30" dirty="0">
                <a:solidFill>
                  <a:srgbClr val="2D2B20"/>
                </a:solidFill>
                <a:latin typeface="Arial Nova"/>
                <a:cs typeface="Arial"/>
              </a:rPr>
              <a:t> </a:t>
            </a:r>
            <a:r>
              <a:rPr sz="1600" dirty="0">
                <a:solidFill>
                  <a:srgbClr val="2D2B20"/>
                </a:solidFill>
                <a:latin typeface="Arial Nova"/>
                <a:cs typeface="Arial"/>
              </a:rPr>
              <a:t>highlighted</a:t>
            </a:r>
            <a:r>
              <a:rPr sz="1600" spc="-40" dirty="0">
                <a:solidFill>
                  <a:srgbClr val="2D2B20"/>
                </a:solidFill>
                <a:latin typeface="Arial Nova"/>
                <a:cs typeface="Arial"/>
              </a:rPr>
              <a:t> </a:t>
            </a:r>
            <a:r>
              <a:rPr sz="1600" dirty="0">
                <a:solidFill>
                  <a:srgbClr val="2D2B20"/>
                </a:solidFill>
                <a:latin typeface="Arial Nova"/>
                <a:cs typeface="Arial"/>
              </a:rPr>
              <a:t>in</a:t>
            </a:r>
            <a:r>
              <a:rPr sz="1600" spc="-40" dirty="0">
                <a:solidFill>
                  <a:srgbClr val="2D2B20"/>
                </a:solidFill>
                <a:latin typeface="Arial Nova"/>
                <a:cs typeface="Arial"/>
              </a:rPr>
              <a:t> </a:t>
            </a:r>
            <a:r>
              <a:rPr sz="1600" dirty="0">
                <a:solidFill>
                  <a:srgbClr val="2D2B20"/>
                </a:solidFill>
                <a:latin typeface="Arial Nova"/>
                <a:cs typeface="Arial"/>
              </a:rPr>
              <a:t>orange</a:t>
            </a:r>
            <a:r>
              <a:rPr sz="1600" spc="-30" dirty="0">
                <a:solidFill>
                  <a:srgbClr val="2D2B20"/>
                </a:solidFill>
                <a:latin typeface="Arial Nova"/>
                <a:cs typeface="Arial"/>
              </a:rPr>
              <a:t> </a:t>
            </a:r>
            <a:r>
              <a:rPr sz="1600" dirty="0">
                <a:solidFill>
                  <a:srgbClr val="2D2B20"/>
                </a:solidFill>
                <a:latin typeface="Arial Nova"/>
                <a:cs typeface="Arial"/>
              </a:rPr>
              <a:t>are</a:t>
            </a:r>
            <a:r>
              <a:rPr sz="1600" spc="-25" dirty="0">
                <a:solidFill>
                  <a:srgbClr val="2D2B20"/>
                </a:solidFill>
                <a:latin typeface="Arial Nova"/>
                <a:cs typeface="Arial"/>
              </a:rPr>
              <a:t> </a:t>
            </a:r>
            <a:r>
              <a:rPr sz="1600" dirty="0">
                <a:solidFill>
                  <a:srgbClr val="2D2B20"/>
                </a:solidFill>
                <a:latin typeface="Arial Nova"/>
                <a:cs typeface="Arial"/>
              </a:rPr>
              <a:t>covered</a:t>
            </a:r>
            <a:r>
              <a:rPr sz="1600" spc="-40" dirty="0">
                <a:solidFill>
                  <a:srgbClr val="2D2B20"/>
                </a:solidFill>
                <a:latin typeface="Arial Nova"/>
                <a:cs typeface="Arial"/>
              </a:rPr>
              <a:t> </a:t>
            </a:r>
            <a:r>
              <a:rPr sz="1600" dirty="0">
                <a:solidFill>
                  <a:srgbClr val="2D2B20"/>
                </a:solidFill>
                <a:latin typeface="Arial Nova"/>
                <a:cs typeface="Arial"/>
              </a:rPr>
              <a:t>for</a:t>
            </a:r>
            <a:r>
              <a:rPr sz="1600" spc="-25" dirty="0">
                <a:solidFill>
                  <a:srgbClr val="2D2B20"/>
                </a:solidFill>
                <a:latin typeface="Arial Nova"/>
                <a:cs typeface="Arial"/>
              </a:rPr>
              <a:t> </a:t>
            </a:r>
            <a:r>
              <a:rPr sz="1600" dirty="0">
                <a:solidFill>
                  <a:srgbClr val="2D2B20"/>
                </a:solidFill>
                <a:latin typeface="Arial Nova"/>
                <a:cs typeface="Arial"/>
              </a:rPr>
              <a:t>reactive</a:t>
            </a:r>
            <a:r>
              <a:rPr sz="1600" spc="-30" dirty="0">
                <a:solidFill>
                  <a:srgbClr val="2D2B20"/>
                </a:solidFill>
                <a:latin typeface="Arial Nova"/>
                <a:cs typeface="Arial"/>
              </a:rPr>
              <a:t> </a:t>
            </a:r>
            <a:r>
              <a:rPr sz="1600" dirty="0">
                <a:solidFill>
                  <a:srgbClr val="2D2B20"/>
                </a:solidFill>
                <a:latin typeface="Arial Nova"/>
                <a:cs typeface="Arial"/>
              </a:rPr>
              <a:t>and</a:t>
            </a:r>
            <a:r>
              <a:rPr sz="1600" spc="-30" dirty="0">
                <a:solidFill>
                  <a:srgbClr val="2D2B20"/>
                </a:solidFill>
                <a:latin typeface="Arial Nova"/>
                <a:cs typeface="Arial"/>
              </a:rPr>
              <a:t> </a:t>
            </a:r>
            <a:r>
              <a:rPr sz="1600" spc="-10" dirty="0">
                <a:solidFill>
                  <a:srgbClr val="2D2B20"/>
                </a:solidFill>
                <a:latin typeface="Arial Nova"/>
                <a:cs typeface="Arial"/>
              </a:rPr>
              <a:t>planned </a:t>
            </a:r>
            <a:r>
              <a:rPr sz="1600" dirty="0">
                <a:solidFill>
                  <a:srgbClr val="2D2B20"/>
                </a:solidFill>
                <a:latin typeface="Arial Nova"/>
                <a:cs typeface="Arial"/>
              </a:rPr>
              <a:t>works</a:t>
            </a:r>
            <a:r>
              <a:rPr sz="1600" spc="-25" dirty="0">
                <a:solidFill>
                  <a:srgbClr val="2D2B20"/>
                </a:solidFill>
                <a:latin typeface="Arial Nova"/>
                <a:cs typeface="Arial"/>
              </a:rPr>
              <a:t> </a:t>
            </a:r>
            <a:r>
              <a:rPr sz="1600" dirty="0">
                <a:solidFill>
                  <a:srgbClr val="2D2B20"/>
                </a:solidFill>
                <a:latin typeface="Arial Nova"/>
                <a:cs typeface="Arial"/>
              </a:rPr>
              <a:t>only</a:t>
            </a:r>
            <a:r>
              <a:rPr sz="1600" spc="-30" dirty="0">
                <a:solidFill>
                  <a:srgbClr val="2D2B20"/>
                </a:solidFill>
                <a:latin typeface="Arial Nova"/>
                <a:cs typeface="Arial"/>
              </a:rPr>
              <a:t> </a:t>
            </a:r>
            <a:r>
              <a:rPr sz="1600" dirty="0">
                <a:solidFill>
                  <a:srgbClr val="2D2B20"/>
                </a:solidFill>
                <a:latin typeface="Arial Nova"/>
                <a:cs typeface="Arial"/>
              </a:rPr>
              <a:t>as</a:t>
            </a:r>
            <a:r>
              <a:rPr sz="1600" spc="-20" dirty="0">
                <a:solidFill>
                  <a:srgbClr val="2D2B20"/>
                </a:solidFill>
                <a:latin typeface="Arial Nova"/>
                <a:cs typeface="Arial"/>
              </a:rPr>
              <a:t> </a:t>
            </a:r>
            <a:r>
              <a:rPr sz="1600" dirty="0">
                <a:solidFill>
                  <a:srgbClr val="2D2B20"/>
                </a:solidFill>
                <a:latin typeface="Arial Nova"/>
                <a:cs typeface="Arial"/>
              </a:rPr>
              <a:t>we</a:t>
            </a:r>
            <a:r>
              <a:rPr sz="1600" spc="-30" dirty="0">
                <a:solidFill>
                  <a:srgbClr val="2D2B20"/>
                </a:solidFill>
                <a:latin typeface="Arial Nova"/>
                <a:cs typeface="Arial"/>
              </a:rPr>
              <a:t> </a:t>
            </a:r>
            <a:r>
              <a:rPr sz="1600" dirty="0">
                <a:solidFill>
                  <a:srgbClr val="2D2B20"/>
                </a:solidFill>
                <a:latin typeface="Arial Nova"/>
                <a:cs typeface="Arial"/>
              </a:rPr>
              <a:t>cannot</a:t>
            </a:r>
            <a:r>
              <a:rPr sz="1600" spc="-20" dirty="0">
                <a:solidFill>
                  <a:srgbClr val="2D2B20"/>
                </a:solidFill>
                <a:latin typeface="Arial Nova"/>
                <a:cs typeface="Arial"/>
              </a:rPr>
              <a:t> </a:t>
            </a:r>
            <a:r>
              <a:rPr sz="1600" dirty="0">
                <a:solidFill>
                  <a:srgbClr val="2D2B20"/>
                </a:solidFill>
                <a:latin typeface="Arial Nova"/>
                <a:cs typeface="Arial"/>
              </a:rPr>
              <a:t>commit</a:t>
            </a:r>
            <a:r>
              <a:rPr sz="1600" spc="-10" dirty="0">
                <a:solidFill>
                  <a:srgbClr val="2D2B20"/>
                </a:solidFill>
                <a:latin typeface="Arial Nova"/>
                <a:cs typeface="Arial"/>
              </a:rPr>
              <a:t> </a:t>
            </a:r>
            <a:r>
              <a:rPr sz="1600" dirty="0">
                <a:solidFill>
                  <a:srgbClr val="2D2B20"/>
                </a:solidFill>
                <a:latin typeface="Arial Nova"/>
                <a:cs typeface="Arial"/>
              </a:rPr>
              <a:t>to</a:t>
            </a:r>
            <a:r>
              <a:rPr sz="1600" spc="-15" dirty="0">
                <a:solidFill>
                  <a:srgbClr val="2D2B20"/>
                </a:solidFill>
                <a:latin typeface="Arial Nova"/>
                <a:cs typeface="Arial"/>
              </a:rPr>
              <a:t> </a:t>
            </a:r>
            <a:r>
              <a:rPr sz="1600" dirty="0">
                <a:solidFill>
                  <a:srgbClr val="2D2B20"/>
                </a:solidFill>
                <a:latin typeface="Arial Nova"/>
                <a:cs typeface="Arial"/>
              </a:rPr>
              <a:t>rapid</a:t>
            </a:r>
            <a:r>
              <a:rPr sz="1600" spc="-30" dirty="0">
                <a:solidFill>
                  <a:srgbClr val="2D2B20"/>
                </a:solidFill>
                <a:latin typeface="Arial Nova"/>
                <a:cs typeface="Arial"/>
              </a:rPr>
              <a:t> </a:t>
            </a:r>
            <a:r>
              <a:rPr sz="1600" dirty="0">
                <a:solidFill>
                  <a:srgbClr val="2D2B20"/>
                </a:solidFill>
                <a:latin typeface="Arial Nova"/>
                <a:cs typeface="Arial"/>
              </a:rPr>
              <a:t>response</a:t>
            </a:r>
            <a:r>
              <a:rPr sz="1600" spc="-20" dirty="0">
                <a:solidFill>
                  <a:srgbClr val="2D2B20"/>
                </a:solidFill>
                <a:latin typeface="Arial Nova"/>
                <a:cs typeface="Arial"/>
              </a:rPr>
              <a:t> </a:t>
            </a:r>
            <a:r>
              <a:rPr sz="1600" spc="-10" dirty="0">
                <a:solidFill>
                  <a:srgbClr val="2D2B20"/>
                </a:solidFill>
                <a:latin typeface="Arial Nova"/>
                <a:cs typeface="Arial"/>
              </a:rPr>
              <a:t>times.</a:t>
            </a:r>
            <a:endParaRPr sz="1600" dirty="0">
              <a:latin typeface="Arial Nova"/>
              <a:cs typeface="Arial"/>
            </a:endParaRPr>
          </a:p>
          <a:p>
            <a:pPr algn="ctr">
              <a:lnSpc>
                <a:spcPct val="100000"/>
              </a:lnSpc>
              <a:spcBef>
                <a:spcPts val="275"/>
              </a:spcBef>
            </a:pPr>
            <a:endParaRPr sz="1600" dirty="0">
              <a:latin typeface="Arial Nova" panose="020B0504020202020204" pitchFamily="34" charset="0"/>
              <a:cs typeface="Arial"/>
            </a:endParaRPr>
          </a:p>
          <a:p>
            <a:pPr marL="12700" algn="ctr">
              <a:lnSpc>
                <a:spcPct val="100000"/>
              </a:lnSpc>
              <a:spcBef>
                <a:spcPts val="5"/>
              </a:spcBef>
            </a:pPr>
            <a:r>
              <a:rPr sz="1600" dirty="0">
                <a:solidFill>
                  <a:srgbClr val="2D2B20"/>
                </a:solidFill>
                <a:latin typeface="Arial Nova"/>
                <a:cs typeface="Arial"/>
              </a:rPr>
              <a:t>Areas</a:t>
            </a:r>
            <a:r>
              <a:rPr sz="1600" spc="-25" dirty="0">
                <a:solidFill>
                  <a:srgbClr val="2D2B20"/>
                </a:solidFill>
                <a:latin typeface="Arial Nova"/>
                <a:cs typeface="Arial"/>
              </a:rPr>
              <a:t> </a:t>
            </a:r>
            <a:r>
              <a:rPr sz="1600" dirty="0">
                <a:solidFill>
                  <a:srgbClr val="2D2B20"/>
                </a:solidFill>
                <a:latin typeface="Arial Nova"/>
                <a:cs typeface="Arial"/>
              </a:rPr>
              <a:t>in</a:t>
            </a:r>
            <a:r>
              <a:rPr sz="1600" spc="-25" dirty="0">
                <a:solidFill>
                  <a:srgbClr val="2D2B20"/>
                </a:solidFill>
                <a:latin typeface="Arial Nova"/>
                <a:cs typeface="Arial"/>
              </a:rPr>
              <a:t> </a:t>
            </a:r>
            <a:r>
              <a:rPr sz="1600" dirty="0">
                <a:solidFill>
                  <a:srgbClr val="2D2B20"/>
                </a:solidFill>
                <a:latin typeface="Arial Nova"/>
                <a:cs typeface="Arial"/>
              </a:rPr>
              <a:t>red</a:t>
            </a:r>
            <a:r>
              <a:rPr sz="1600" spc="-25" dirty="0">
                <a:solidFill>
                  <a:srgbClr val="2D2B20"/>
                </a:solidFill>
                <a:latin typeface="Arial Nova"/>
                <a:cs typeface="Arial"/>
              </a:rPr>
              <a:t> </a:t>
            </a:r>
            <a:r>
              <a:rPr sz="1600" dirty="0">
                <a:solidFill>
                  <a:srgbClr val="2D2B20"/>
                </a:solidFill>
                <a:latin typeface="Arial Nova"/>
                <a:cs typeface="Arial"/>
              </a:rPr>
              <a:t>are</a:t>
            </a:r>
            <a:r>
              <a:rPr sz="1600" spc="-25" dirty="0">
                <a:solidFill>
                  <a:srgbClr val="2D2B20"/>
                </a:solidFill>
                <a:latin typeface="Arial Nova"/>
                <a:cs typeface="Arial"/>
              </a:rPr>
              <a:t> </a:t>
            </a:r>
            <a:r>
              <a:rPr sz="1600" dirty="0">
                <a:solidFill>
                  <a:srgbClr val="2D2B20"/>
                </a:solidFill>
                <a:latin typeface="Arial Nova"/>
                <a:cs typeface="Arial"/>
              </a:rPr>
              <a:t>only</a:t>
            </a:r>
            <a:r>
              <a:rPr sz="1600" spc="-35" dirty="0">
                <a:solidFill>
                  <a:srgbClr val="2D2B20"/>
                </a:solidFill>
                <a:latin typeface="Arial Nova"/>
                <a:cs typeface="Arial"/>
              </a:rPr>
              <a:t> </a:t>
            </a:r>
            <a:r>
              <a:rPr sz="1600" dirty="0">
                <a:solidFill>
                  <a:srgbClr val="2D2B20"/>
                </a:solidFill>
                <a:latin typeface="Arial Nova"/>
                <a:cs typeface="Arial"/>
              </a:rPr>
              <a:t>covered</a:t>
            </a:r>
            <a:r>
              <a:rPr sz="1600" spc="-35" dirty="0">
                <a:solidFill>
                  <a:srgbClr val="2D2B20"/>
                </a:solidFill>
                <a:latin typeface="Arial Nova"/>
                <a:cs typeface="Arial"/>
              </a:rPr>
              <a:t> </a:t>
            </a:r>
            <a:r>
              <a:rPr sz="1600" dirty="0">
                <a:solidFill>
                  <a:srgbClr val="2D2B20"/>
                </a:solidFill>
                <a:latin typeface="Arial Nova"/>
                <a:cs typeface="Arial"/>
              </a:rPr>
              <a:t>for</a:t>
            </a:r>
            <a:r>
              <a:rPr sz="1600" spc="-15" dirty="0">
                <a:solidFill>
                  <a:srgbClr val="2D2B20"/>
                </a:solidFill>
                <a:latin typeface="Arial Nova"/>
                <a:cs typeface="Arial"/>
              </a:rPr>
              <a:t> </a:t>
            </a:r>
            <a:r>
              <a:rPr sz="1600" dirty="0">
                <a:solidFill>
                  <a:srgbClr val="2D2B20"/>
                </a:solidFill>
                <a:latin typeface="Arial Nova"/>
                <a:cs typeface="Arial"/>
              </a:rPr>
              <a:t>high</a:t>
            </a:r>
            <a:r>
              <a:rPr sz="1600" spc="-25" dirty="0">
                <a:solidFill>
                  <a:srgbClr val="2D2B20"/>
                </a:solidFill>
                <a:latin typeface="Arial Nova"/>
                <a:cs typeface="Arial"/>
              </a:rPr>
              <a:t> </a:t>
            </a:r>
            <a:r>
              <a:rPr sz="1600" dirty="0">
                <a:solidFill>
                  <a:srgbClr val="2D2B20"/>
                </a:solidFill>
                <a:latin typeface="Arial Nova"/>
                <a:cs typeface="Arial"/>
              </a:rPr>
              <a:t>value,</a:t>
            </a:r>
            <a:r>
              <a:rPr sz="1600" spc="-25" dirty="0">
                <a:solidFill>
                  <a:srgbClr val="2D2B20"/>
                </a:solidFill>
                <a:latin typeface="Arial Nova"/>
                <a:cs typeface="Arial"/>
              </a:rPr>
              <a:t> </a:t>
            </a:r>
            <a:r>
              <a:rPr sz="1600" dirty="0">
                <a:solidFill>
                  <a:srgbClr val="2D2B20"/>
                </a:solidFill>
                <a:latin typeface="Arial Nova"/>
                <a:cs typeface="Arial"/>
              </a:rPr>
              <a:t>planned</a:t>
            </a:r>
            <a:r>
              <a:rPr sz="1600" spc="-25" dirty="0">
                <a:solidFill>
                  <a:srgbClr val="2D2B20"/>
                </a:solidFill>
                <a:latin typeface="Arial Nova"/>
                <a:cs typeface="Arial"/>
              </a:rPr>
              <a:t> </a:t>
            </a:r>
            <a:r>
              <a:rPr sz="1600" dirty="0">
                <a:solidFill>
                  <a:srgbClr val="2D2B20"/>
                </a:solidFill>
                <a:latin typeface="Arial Nova"/>
                <a:cs typeface="Arial"/>
              </a:rPr>
              <a:t>project</a:t>
            </a:r>
            <a:r>
              <a:rPr sz="1600" spc="-20" dirty="0">
                <a:solidFill>
                  <a:srgbClr val="2D2B20"/>
                </a:solidFill>
                <a:latin typeface="Arial Nova"/>
                <a:cs typeface="Arial"/>
              </a:rPr>
              <a:t> </a:t>
            </a:r>
            <a:r>
              <a:rPr sz="1600" spc="-10" dirty="0">
                <a:solidFill>
                  <a:srgbClr val="2D2B20"/>
                </a:solidFill>
                <a:latin typeface="Arial Nova"/>
                <a:cs typeface="Arial"/>
              </a:rPr>
              <a:t>works.</a:t>
            </a:r>
            <a:endParaRPr sz="1600" dirty="0">
              <a:latin typeface="Arial Nova"/>
              <a:cs typeface="Arial"/>
            </a:endParaRPr>
          </a:p>
          <a:p>
            <a:pPr algn="ctr">
              <a:lnSpc>
                <a:spcPct val="100000"/>
              </a:lnSpc>
              <a:spcBef>
                <a:spcPts val="280"/>
              </a:spcBef>
            </a:pPr>
            <a:endParaRPr sz="1600" dirty="0">
              <a:latin typeface="Arial Nova" panose="020B0504020202020204" pitchFamily="34" charset="0"/>
              <a:cs typeface="Arial"/>
            </a:endParaRPr>
          </a:p>
          <a:p>
            <a:pPr marL="12700" marR="5080" algn="ctr">
              <a:lnSpc>
                <a:spcPct val="100000"/>
              </a:lnSpc>
            </a:pPr>
            <a:r>
              <a:rPr sz="1600" dirty="0">
                <a:solidFill>
                  <a:srgbClr val="2D2B20"/>
                </a:solidFill>
                <a:latin typeface="Arial Nova"/>
                <a:cs typeface="Arial"/>
              </a:rPr>
              <a:t>At</a:t>
            </a:r>
            <a:r>
              <a:rPr sz="1600" spc="-15" dirty="0">
                <a:solidFill>
                  <a:srgbClr val="2D2B20"/>
                </a:solidFill>
                <a:latin typeface="Arial Nova"/>
                <a:cs typeface="Arial"/>
              </a:rPr>
              <a:t> </a:t>
            </a:r>
            <a:r>
              <a:rPr sz="1600" dirty="0">
                <a:solidFill>
                  <a:srgbClr val="2D2B20"/>
                </a:solidFill>
                <a:latin typeface="Arial Nova"/>
                <a:cs typeface="Arial"/>
              </a:rPr>
              <a:t>EPPH,</a:t>
            </a:r>
            <a:r>
              <a:rPr sz="1600" spc="-10" dirty="0">
                <a:solidFill>
                  <a:srgbClr val="2D2B20"/>
                </a:solidFill>
                <a:latin typeface="Arial Nova"/>
                <a:cs typeface="Arial"/>
              </a:rPr>
              <a:t> </a:t>
            </a:r>
            <a:r>
              <a:rPr sz="1600" dirty="0">
                <a:solidFill>
                  <a:srgbClr val="2D2B20"/>
                </a:solidFill>
                <a:latin typeface="Arial Nova"/>
                <a:cs typeface="Arial"/>
              </a:rPr>
              <a:t>We</a:t>
            </a:r>
            <a:r>
              <a:rPr sz="1600" spc="-10" dirty="0">
                <a:solidFill>
                  <a:srgbClr val="2D2B20"/>
                </a:solidFill>
                <a:latin typeface="Arial Nova"/>
                <a:cs typeface="Arial"/>
              </a:rPr>
              <a:t> </a:t>
            </a:r>
            <a:r>
              <a:rPr sz="1600" dirty="0">
                <a:solidFill>
                  <a:srgbClr val="2D2B20"/>
                </a:solidFill>
                <a:latin typeface="Arial Nova"/>
                <a:cs typeface="Arial"/>
              </a:rPr>
              <a:t>pride</a:t>
            </a:r>
            <a:r>
              <a:rPr sz="1600" spc="-20" dirty="0">
                <a:solidFill>
                  <a:srgbClr val="2D2B20"/>
                </a:solidFill>
                <a:latin typeface="Arial Nova"/>
                <a:cs typeface="Arial"/>
              </a:rPr>
              <a:t> </a:t>
            </a:r>
            <a:r>
              <a:rPr sz="1600" dirty="0">
                <a:solidFill>
                  <a:srgbClr val="2D2B20"/>
                </a:solidFill>
                <a:latin typeface="Arial Nova"/>
                <a:cs typeface="Arial"/>
              </a:rPr>
              <a:t>ourselves</a:t>
            </a:r>
            <a:r>
              <a:rPr sz="1600" spc="-25" dirty="0">
                <a:solidFill>
                  <a:srgbClr val="2D2B20"/>
                </a:solidFill>
                <a:latin typeface="Arial Nova"/>
                <a:cs typeface="Arial"/>
              </a:rPr>
              <a:t> </a:t>
            </a:r>
            <a:r>
              <a:rPr sz="1600" dirty="0">
                <a:solidFill>
                  <a:srgbClr val="2D2B20"/>
                </a:solidFill>
                <a:latin typeface="Arial Nova"/>
                <a:cs typeface="Arial"/>
              </a:rPr>
              <a:t>on</a:t>
            </a:r>
            <a:r>
              <a:rPr sz="1600" spc="-20" dirty="0">
                <a:solidFill>
                  <a:srgbClr val="2D2B20"/>
                </a:solidFill>
                <a:latin typeface="Arial Nova"/>
                <a:cs typeface="Arial"/>
              </a:rPr>
              <a:t> </a:t>
            </a:r>
            <a:r>
              <a:rPr sz="1600" spc="-10" dirty="0">
                <a:solidFill>
                  <a:srgbClr val="2D2B20"/>
                </a:solidFill>
                <a:latin typeface="Arial Nova"/>
                <a:cs typeface="Arial"/>
              </a:rPr>
              <a:t>self-</a:t>
            </a:r>
            <a:r>
              <a:rPr sz="1600" dirty="0">
                <a:solidFill>
                  <a:srgbClr val="2D2B20"/>
                </a:solidFill>
                <a:latin typeface="Arial Nova"/>
                <a:cs typeface="Arial"/>
              </a:rPr>
              <a:t>delivery</a:t>
            </a:r>
            <a:r>
              <a:rPr sz="1600" spc="-20" dirty="0">
                <a:solidFill>
                  <a:srgbClr val="2D2B20"/>
                </a:solidFill>
                <a:latin typeface="Arial Nova"/>
                <a:cs typeface="Arial"/>
              </a:rPr>
              <a:t> </a:t>
            </a:r>
            <a:r>
              <a:rPr sz="1600" dirty="0">
                <a:solidFill>
                  <a:srgbClr val="2D2B20"/>
                </a:solidFill>
                <a:latin typeface="Arial Nova"/>
                <a:cs typeface="Arial"/>
              </a:rPr>
              <a:t>with</a:t>
            </a:r>
            <a:r>
              <a:rPr sz="1600" spc="-20" dirty="0">
                <a:solidFill>
                  <a:srgbClr val="2D2B20"/>
                </a:solidFill>
                <a:latin typeface="Arial Nova"/>
                <a:cs typeface="Arial"/>
              </a:rPr>
              <a:t> </a:t>
            </a:r>
            <a:r>
              <a:rPr sz="1600" dirty="0">
                <a:solidFill>
                  <a:srgbClr val="2D2B20"/>
                </a:solidFill>
                <a:latin typeface="Arial Nova"/>
                <a:cs typeface="Arial"/>
              </a:rPr>
              <a:t>most of</a:t>
            </a:r>
            <a:r>
              <a:rPr sz="1600" spc="-5" dirty="0">
                <a:solidFill>
                  <a:srgbClr val="2D2B20"/>
                </a:solidFill>
                <a:latin typeface="Arial Nova"/>
                <a:cs typeface="Arial"/>
              </a:rPr>
              <a:t> </a:t>
            </a:r>
            <a:r>
              <a:rPr sz="1600" dirty="0">
                <a:solidFill>
                  <a:srgbClr val="2D2B20"/>
                </a:solidFill>
                <a:latin typeface="Arial Nova"/>
                <a:cs typeface="Arial"/>
              </a:rPr>
              <a:t>our</a:t>
            </a:r>
            <a:r>
              <a:rPr sz="1600" spc="-5" dirty="0">
                <a:solidFill>
                  <a:srgbClr val="2D2B20"/>
                </a:solidFill>
                <a:latin typeface="Arial Nova"/>
                <a:cs typeface="Arial"/>
              </a:rPr>
              <a:t> </a:t>
            </a:r>
            <a:r>
              <a:rPr sz="1600" spc="-10" dirty="0">
                <a:solidFill>
                  <a:srgbClr val="2D2B20"/>
                </a:solidFill>
                <a:latin typeface="Arial Nova"/>
                <a:cs typeface="Arial"/>
              </a:rPr>
              <a:t>works </a:t>
            </a:r>
            <a:r>
              <a:rPr sz="1600" dirty="0">
                <a:solidFill>
                  <a:srgbClr val="2D2B20"/>
                </a:solidFill>
                <a:latin typeface="Arial Nova"/>
                <a:cs typeface="Arial"/>
              </a:rPr>
              <a:t>being</a:t>
            </a:r>
            <a:r>
              <a:rPr sz="1600" spc="-35" dirty="0">
                <a:solidFill>
                  <a:srgbClr val="2D2B20"/>
                </a:solidFill>
                <a:latin typeface="Arial Nova"/>
                <a:cs typeface="Arial"/>
              </a:rPr>
              <a:t> </a:t>
            </a:r>
            <a:r>
              <a:rPr sz="1600" dirty="0">
                <a:solidFill>
                  <a:srgbClr val="2D2B20"/>
                </a:solidFill>
                <a:latin typeface="Arial Nova"/>
                <a:cs typeface="Arial"/>
              </a:rPr>
              <a:t>delivered</a:t>
            </a:r>
            <a:r>
              <a:rPr sz="1600" spc="-30" dirty="0">
                <a:solidFill>
                  <a:srgbClr val="2D2B20"/>
                </a:solidFill>
                <a:latin typeface="Arial Nova"/>
                <a:cs typeface="Arial"/>
              </a:rPr>
              <a:t> </a:t>
            </a:r>
            <a:r>
              <a:rPr sz="1600" dirty="0">
                <a:solidFill>
                  <a:srgbClr val="2D2B20"/>
                </a:solidFill>
                <a:latin typeface="Arial Nova"/>
                <a:cs typeface="Arial"/>
              </a:rPr>
              <a:t>in</a:t>
            </a:r>
            <a:r>
              <a:rPr sz="1600" spc="-35" dirty="0">
                <a:solidFill>
                  <a:srgbClr val="2D2B20"/>
                </a:solidFill>
                <a:latin typeface="Arial Nova"/>
                <a:cs typeface="Arial"/>
              </a:rPr>
              <a:t> </a:t>
            </a:r>
            <a:r>
              <a:rPr sz="1600" dirty="0">
                <a:solidFill>
                  <a:srgbClr val="2D2B20"/>
                </a:solidFill>
                <a:latin typeface="Arial Nova"/>
                <a:cs typeface="Arial"/>
              </a:rPr>
              <a:t>house.</a:t>
            </a:r>
            <a:r>
              <a:rPr sz="1600" spc="-25" dirty="0">
                <a:solidFill>
                  <a:srgbClr val="2D2B20"/>
                </a:solidFill>
                <a:latin typeface="Arial Nova"/>
                <a:cs typeface="Arial"/>
              </a:rPr>
              <a:t> </a:t>
            </a:r>
            <a:r>
              <a:rPr sz="1600" dirty="0">
                <a:solidFill>
                  <a:srgbClr val="2D2B20"/>
                </a:solidFill>
                <a:latin typeface="Arial Nova"/>
                <a:cs typeface="Arial"/>
              </a:rPr>
              <a:t>Contractors</a:t>
            </a:r>
            <a:r>
              <a:rPr sz="1600" spc="-20" dirty="0">
                <a:solidFill>
                  <a:srgbClr val="2D2B20"/>
                </a:solidFill>
                <a:latin typeface="Arial Nova"/>
                <a:cs typeface="Arial"/>
              </a:rPr>
              <a:t> </a:t>
            </a:r>
            <a:r>
              <a:rPr sz="1600" dirty="0">
                <a:solidFill>
                  <a:srgbClr val="2D2B20"/>
                </a:solidFill>
                <a:latin typeface="Arial Nova"/>
                <a:cs typeface="Arial"/>
              </a:rPr>
              <a:t>that</a:t>
            </a:r>
            <a:r>
              <a:rPr sz="1600" spc="-15" dirty="0">
                <a:solidFill>
                  <a:srgbClr val="2D2B20"/>
                </a:solidFill>
                <a:latin typeface="Arial Nova"/>
                <a:cs typeface="Arial"/>
              </a:rPr>
              <a:t> </a:t>
            </a:r>
            <a:r>
              <a:rPr sz="1600" dirty="0">
                <a:solidFill>
                  <a:srgbClr val="2D2B20"/>
                </a:solidFill>
                <a:latin typeface="Arial Nova"/>
                <a:cs typeface="Arial"/>
              </a:rPr>
              <a:t>we</a:t>
            </a:r>
            <a:r>
              <a:rPr sz="1600" spc="-25" dirty="0">
                <a:solidFill>
                  <a:srgbClr val="2D2B20"/>
                </a:solidFill>
                <a:latin typeface="Arial Nova"/>
                <a:cs typeface="Arial"/>
              </a:rPr>
              <a:t> </a:t>
            </a:r>
            <a:r>
              <a:rPr sz="1600" dirty="0">
                <a:solidFill>
                  <a:srgbClr val="2D2B20"/>
                </a:solidFill>
                <a:latin typeface="Arial Nova"/>
                <a:cs typeface="Arial"/>
              </a:rPr>
              <a:t>do</a:t>
            </a:r>
            <a:r>
              <a:rPr sz="1600" spc="-20" dirty="0">
                <a:solidFill>
                  <a:srgbClr val="2D2B20"/>
                </a:solidFill>
                <a:latin typeface="Arial Nova"/>
                <a:cs typeface="Arial"/>
              </a:rPr>
              <a:t> </a:t>
            </a:r>
            <a:r>
              <a:rPr sz="1600" dirty="0">
                <a:solidFill>
                  <a:srgbClr val="2D2B20"/>
                </a:solidFill>
                <a:latin typeface="Arial Nova"/>
                <a:cs typeface="Arial"/>
              </a:rPr>
              <a:t>use,</a:t>
            </a:r>
            <a:r>
              <a:rPr sz="1600" spc="-15" dirty="0">
                <a:solidFill>
                  <a:srgbClr val="2D2B20"/>
                </a:solidFill>
                <a:latin typeface="Arial Nova"/>
                <a:cs typeface="Arial"/>
              </a:rPr>
              <a:t> </a:t>
            </a:r>
            <a:r>
              <a:rPr sz="1600" dirty="0">
                <a:solidFill>
                  <a:srgbClr val="2D2B20"/>
                </a:solidFill>
                <a:latin typeface="Arial Nova"/>
                <a:cs typeface="Arial"/>
              </a:rPr>
              <a:t>have</a:t>
            </a:r>
            <a:r>
              <a:rPr sz="1600" spc="-25" dirty="0">
                <a:solidFill>
                  <a:srgbClr val="2D2B20"/>
                </a:solidFill>
                <a:latin typeface="Arial Nova"/>
                <a:cs typeface="Arial"/>
              </a:rPr>
              <a:t> </a:t>
            </a:r>
            <a:r>
              <a:rPr sz="1600" spc="-20" dirty="0">
                <a:solidFill>
                  <a:srgbClr val="2D2B20"/>
                </a:solidFill>
                <a:latin typeface="Arial Nova"/>
                <a:cs typeface="Arial"/>
              </a:rPr>
              <a:t>been </a:t>
            </a:r>
            <a:r>
              <a:rPr sz="1600" dirty="0">
                <a:solidFill>
                  <a:srgbClr val="2D2B20"/>
                </a:solidFill>
                <a:latin typeface="Arial Nova"/>
                <a:cs typeface="Arial"/>
              </a:rPr>
              <a:t>thoroughly</a:t>
            </a:r>
            <a:r>
              <a:rPr sz="1600" spc="-30" dirty="0">
                <a:solidFill>
                  <a:srgbClr val="2D2B20"/>
                </a:solidFill>
                <a:latin typeface="Arial Nova"/>
                <a:cs typeface="Arial"/>
              </a:rPr>
              <a:t> </a:t>
            </a:r>
            <a:r>
              <a:rPr sz="1600" dirty="0">
                <a:solidFill>
                  <a:srgbClr val="2D2B20"/>
                </a:solidFill>
                <a:latin typeface="Arial Nova"/>
                <a:cs typeface="Arial"/>
              </a:rPr>
              <a:t>checked</a:t>
            </a:r>
            <a:r>
              <a:rPr sz="1600" spc="-45" dirty="0">
                <a:solidFill>
                  <a:srgbClr val="2D2B20"/>
                </a:solidFill>
                <a:latin typeface="Arial Nova"/>
                <a:cs typeface="Arial"/>
              </a:rPr>
              <a:t> </a:t>
            </a:r>
            <a:r>
              <a:rPr sz="1600" dirty="0">
                <a:solidFill>
                  <a:srgbClr val="2D2B20"/>
                </a:solidFill>
                <a:latin typeface="Arial Nova"/>
                <a:cs typeface="Arial"/>
              </a:rPr>
              <a:t>at</a:t>
            </a:r>
            <a:r>
              <a:rPr sz="1600" spc="-30" dirty="0">
                <a:solidFill>
                  <a:srgbClr val="2D2B20"/>
                </a:solidFill>
                <a:latin typeface="Arial Nova"/>
                <a:cs typeface="Arial"/>
              </a:rPr>
              <a:t> </a:t>
            </a:r>
            <a:r>
              <a:rPr sz="1600" spc="-10" dirty="0">
                <a:solidFill>
                  <a:srgbClr val="2D2B20"/>
                </a:solidFill>
                <a:latin typeface="Arial Nova"/>
                <a:cs typeface="Arial"/>
              </a:rPr>
              <a:t>on-</a:t>
            </a:r>
            <a:r>
              <a:rPr sz="1600" dirty="0">
                <a:solidFill>
                  <a:srgbClr val="2D2B20"/>
                </a:solidFill>
                <a:latin typeface="Arial Nova"/>
                <a:cs typeface="Arial"/>
              </a:rPr>
              <a:t>boarding</a:t>
            </a:r>
            <a:r>
              <a:rPr sz="1600" spc="-40" dirty="0">
                <a:solidFill>
                  <a:srgbClr val="2D2B20"/>
                </a:solidFill>
                <a:latin typeface="Arial Nova"/>
                <a:cs typeface="Arial"/>
              </a:rPr>
              <a:t> </a:t>
            </a:r>
            <a:r>
              <a:rPr sz="1600" dirty="0">
                <a:solidFill>
                  <a:srgbClr val="2D2B20"/>
                </a:solidFill>
                <a:latin typeface="Arial Nova"/>
                <a:cs typeface="Arial"/>
              </a:rPr>
              <a:t>stage</a:t>
            </a:r>
            <a:r>
              <a:rPr sz="1600" spc="-35" dirty="0">
                <a:solidFill>
                  <a:srgbClr val="2D2B20"/>
                </a:solidFill>
                <a:latin typeface="Arial Nova"/>
                <a:cs typeface="Arial"/>
              </a:rPr>
              <a:t> </a:t>
            </a:r>
            <a:r>
              <a:rPr sz="1600" dirty="0">
                <a:solidFill>
                  <a:srgbClr val="2D2B20"/>
                </a:solidFill>
                <a:latin typeface="Arial Nova"/>
                <a:cs typeface="Arial"/>
              </a:rPr>
              <a:t>for</a:t>
            </a:r>
            <a:r>
              <a:rPr sz="1600" spc="-15" dirty="0">
                <a:solidFill>
                  <a:srgbClr val="2D2B20"/>
                </a:solidFill>
                <a:latin typeface="Arial Nova"/>
                <a:cs typeface="Arial"/>
              </a:rPr>
              <a:t> </a:t>
            </a:r>
            <a:r>
              <a:rPr sz="1600" spc="-10" dirty="0">
                <a:solidFill>
                  <a:srgbClr val="2D2B20"/>
                </a:solidFill>
                <a:latin typeface="Arial Nova"/>
                <a:cs typeface="Arial"/>
              </a:rPr>
              <a:t>competency,</a:t>
            </a:r>
            <a:r>
              <a:rPr sz="1600" spc="-35" dirty="0">
                <a:solidFill>
                  <a:srgbClr val="2D2B20"/>
                </a:solidFill>
                <a:latin typeface="Arial Nova"/>
                <a:cs typeface="Arial"/>
              </a:rPr>
              <a:t> </a:t>
            </a:r>
            <a:r>
              <a:rPr sz="1600" spc="-10" dirty="0">
                <a:solidFill>
                  <a:srgbClr val="2D2B20"/>
                </a:solidFill>
                <a:latin typeface="Arial Nova"/>
                <a:cs typeface="Arial"/>
              </a:rPr>
              <a:t>insurance, </a:t>
            </a:r>
            <a:r>
              <a:rPr sz="1600" dirty="0">
                <a:solidFill>
                  <a:srgbClr val="2D2B20"/>
                </a:solidFill>
                <a:latin typeface="Arial Nova"/>
                <a:cs typeface="Arial"/>
              </a:rPr>
              <a:t>security</a:t>
            </a:r>
            <a:r>
              <a:rPr sz="1600" spc="-20" dirty="0">
                <a:solidFill>
                  <a:srgbClr val="2D2B20"/>
                </a:solidFill>
                <a:latin typeface="Arial Nova"/>
                <a:cs typeface="Arial"/>
              </a:rPr>
              <a:t> </a:t>
            </a:r>
            <a:r>
              <a:rPr sz="1600" dirty="0">
                <a:solidFill>
                  <a:srgbClr val="2D2B20"/>
                </a:solidFill>
                <a:latin typeface="Arial Nova"/>
                <a:cs typeface="Arial"/>
              </a:rPr>
              <a:t>clearance</a:t>
            </a:r>
            <a:r>
              <a:rPr sz="1600" spc="-25" dirty="0">
                <a:solidFill>
                  <a:srgbClr val="2D2B20"/>
                </a:solidFill>
                <a:latin typeface="Arial Nova"/>
                <a:cs typeface="Arial"/>
              </a:rPr>
              <a:t> </a:t>
            </a:r>
            <a:r>
              <a:rPr sz="1600" dirty="0">
                <a:solidFill>
                  <a:srgbClr val="2D2B20"/>
                </a:solidFill>
                <a:latin typeface="Arial Nova"/>
                <a:cs typeface="Arial"/>
              </a:rPr>
              <a:t>and</a:t>
            </a:r>
            <a:r>
              <a:rPr sz="1600" spc="-15" dirty="0">
                <a:solidFill>
                  <a:srgbClr val="2D2B20"/>
                </a:solidFill>
                <a:latin typeface="Arial Nova"/>
                <a:cs typeface="Arial"/>
              </a:rPr>
              <a:t> </a:t>
            </a:r>
            <a:r>
              <a:rPr sz="1600" dirty="0">
                <a:solidFill>
                  <a:srgbClr val="2D2B20"/>
                </a:solidFill>
                <a:latin typeface="Arial Nova"/>
                <a:cs typeface="Arial"/>
              </a:rPr>
              <a:t>we</a:t>
            </a:r>
            <a:r>
              <a:rPr sz="1600" spc="-25" dirty="0">
                <a:solidFill>
                  <a:srgbClr val="2D2B20"/>
                </a:solidFill>
                <a:latin typeface="Arial Nova"/>
                <a:cs typeface="Arial"/>
              </a:rPr>
              <a:t> </a:t>
            </a:r>
            <a:r>
              <a:rPr sz="1600" dirty="0">
                <a:solidFill>
                  <a:srgbClr val="2D2B20"/>
                </a:solidFill>
                <a:latin typeface="Arial Nova"/>
                <a:cs typeface="Arial"/>
              </a:rPr>
              <a:t>have</a:t>
            </a:r>
            <a:r>
              <a:rPr sz="1600" spc="-20" dirty="0">
                <a:solidFill>
                  <a:srgbClr val="2D2B20"/>
                </a:solidFill>
                <a:latin typeface="Arial Nova"/>
                <a:cs typeface="Arial"/>
              </a:rPr>
              <a:t> </a:t>
            </a:r>
            <a:r>
              <a:rPr sz="1600" dirty="0">
                <a:solidFill>
                  <a:srgbClr val="2D2B20"/>
                </a:solidFill>
                <a:latin typeface="Arial Nova"/>
                <a:cs typeface="Arial"/>
              </a:rPr>
              <a:t>built</a:t>
            </a:r>
            <a:r>
              <a:rPr sz="1600" spc="-15" dirty="0">
                <a:solidFill>
                  <a:srgbClr val="2D2B20"/>
                </a:solidFill>
                <a:latin typeface="Arial Nova"/>
                <a:cs typeface="Arial"/>
              </a:rPr>
              <a:t> </a:t>
            </a:r>
            <a:r>
              <a:rPr sz="1600" dirty="0">
                <a:solidFill>
                  <a:srgbClr val="2D2B20"/>
                </a:solidFill>
                <a:latin typeface="Arial Nova"/>
                <a:cs typeface="Arial"/>
              </a:rPr>
              <a:t>up</a:t>
            </a:r>
            <a:r>
              <a:rPr sz="1600" spc="-20" dirty="0">
                <a:solidFill>
                  <a:srgbClr val="2D2B20"/>
                </a:solidFill>
                <a:latin typeface="Arial Nova"/>
                <a:cs typeface="Arial"/>
              </a:rPr>
              <a:t> </a:t>
            </a:r>
            <a:r>
              <a:rPr sz="1600" dirty="0">
                <a:solidFill>
                  <a:srgbClr val="2D2B20"/>
                </a:solidFill>
                <a:latin typeface="Arial Nova"/>
                <a:cs typeface="Arial"/>
              </a:rPr>
              <a:t>partnerships</a:t>
            </a:r>
            <a:r>
              <a:rPr sz="1600" spc="-20" dirty="0">
                <a:solidFill>
                  <a:srgbClr val="2D2B20"/>
                </a:solidFill>
                <a:latin typeface="Arial Nova"/>
                <a:cs typeface="Arial"/>
              </a:rPr>
              <a:t> </a:t>
            </a:r>
            <a:r>
              <a:rPr sz="1600" dirty="0">
                <a:solidFill>
                  <a:srgbClr val="2D2B20"/>
                </a:solidFill>
                <a:latin typeface="Arial Nova"/>
                <a:cs typeface="Arial"/>
              </a:rPr>
              <a:t>over</a:t>
            </a:r>
            <a:r>
              <a:rPr sz="1600" spc="-15" dirty="0">
                <a:solidFill>
                  <a:srgbClr val="2D2B20"/>
                </a:solidFill>
                <a:latin typeface="Arial Nova"/>
                <a:cs typeface="Arial"/>
              </a:rPr>
              <a:t> </a:t>
            </a:r>
            <a:r>
              <a:rPr sz="1600" dirty="0">
                <a:solidFill>
                  <a:srgbClr val="2D2B20"/>
                </a:solidFill>
                <a:latin typeface="Arial Nova"/>
                <a:cs typeface="Arial"/>
              </a:rPr>
              <a:t>time</a:t>
            </a:r>
            <a:r>
              <a:rPr sz="1600" spc="-10" dirty="0">
                <a:solidFill>
                  <a:srgbClr val="2D2B20"/>
                </a:solidFill>
                <a:latin typeface="Arial Nova"/>
                <a:cs typeface="Arial"/>
              </a:rPr>
              <a:t> </a:t>
            </a:r>
            <a:r>
              <a:rPr sz="1600" dirty="0">
                <a:solidFill>
                  <a:srgbClr val="2D2B20"/>
                </a:solidFill>
                <a:latin typeface="Arial Nova"/>
                <a:cs typeface="Arial"/>
              </a:rPr>
              <a:t>to</a:t>
            </a:r>
            <a:r>
              <a:rPr sz="1600" spc="-10" dirty="0">
                <a:solidFill>
                  <a:srgbClr val="2D2B20"/>
                </a:solidFill>
                <a:latin typeface="Arial Nova"/>
                <a:cs typeface="Arial"/>
              </a:rPr>
              <a:t> ensure </a:t>
            </a:r>
            <a:r>
              <a:rPr sz="1600" dirty="0">
                <a:solidFill>
                  <a:srgbClr val="2D2B20"/>
                </a:solidFill>
                <a:latin typeface="Arial Nova"/>
                <a:cs typeface="Arial"/>
              </a:rPr>
              <a:t>quality</a:t>
            </a:r>
            <a:r>
              <a:rPr sz="1600" spc="-35" dirty="0">
                <a:solidFill>
                  <a:srgbClr val="2D2B20"/>
                </a:solidFill>
                <a:latin typeface="Arial Nova"/>
                <a:cs typeface="Arial"/>
              </a:rPr>
              <a:t> </a:t>
            </a:r>
            <a:r>
              <a:rPr sz="1600" dirty="0">
                <a:solidFill>
                  <a:srgbClr val="2D2B20"/>
                </a:solidFill>
                <a:latin typeface="Arial Nova"/>
                <a:cs typeface="Arial"/>
              </a:rPr>
              <a:t>is</a:t>
            </a:r>
            <a:r>
              <a:rPr sz="1600" spc="-40" dirty="0">
                <a:solidFill>
                  <a:srgbClr val="2D2B20"/>
                </a:solidFill>
                <a:latin typeface="Arial Nova"/>
                <a:cs typeface="Arial"/>
              </a:rPr>
              <a:t> </a:t>
            </a:r>
            <a:r>
              <a:rPr sz="1600" dirty="0">
                <a:solidFill>
                  <a:srgbClr val="2D2B20"/>
                </a:solidFill>
                <a:latin typeface="Arial Nova"/>
                <a:cs typeface="Arial"/>
              </a:rPr>
              <a:t>at</a:t>
            </a:r>
            <a:r>
              <a:rPr sz="1600" spc="-25" dirty="0">
                <a:solidFill>
                  <a:srgbClr val="2D2B20"/>
                </a:solidFill>
                <a:latin typeface="Arial Nova"/>
                <a:cs typeface="Arial"/>
              </a:rPr>
              <a:t> </a:t>
            </a:r>
            <a:r>
              <a:rPr sz="1600" dirty="0">
                <a:solidFill>
                  <a:srgbClr val="2D2B20"/>
                </a:solidFill>
                <a:latin typeface="Arial Nova"/>
                <a:cs typeface="Arial"/>
              </a:rPr>
              <a:t>the</a:t>
            </a:r>
            <a:r>
              <a:rPr sz="1600" spc="-35" dirty="0">
                <a:solidFill>
                  <a:srgbClr val="2D2B20"/>
                </a:solidFill>
                <a:latin typeface="Arial Nova"/>
                <a:cs typeface="Arial"/>
              </a:rPr>
              <a:t> </a:t>
            </a:r>
            <a:r>
              <a:rPr sz="1600" dirty="0">
                <a:solidFill>
                  <a:srgbClr val="2D2B20"/>
                </a:solidFill>
                <a:latin typeface="Arial Nova"/>
                <a:cs typeface="Arial"/>
              </a:rPr>
              <a:t>forefront</a:t>
            </a:r>
            <a:r>
              <a:rPr sz="1600" spc="-5" dirty="0">
                <a:solidFill>
                  <a:srgbClr val="2D2B20"/>
                </a:solidFill>
                <a:latin typeface="Arial Nova"/>
                <a:cs typeface="Arial"/>
              </a:rPr>
              <a:t> </a:t>
            </a:r>
            <a:r>
              <a:rPr sz="1600" dirty="0">
                <a:solidFill>
                  <a:srgbClr val="2D2B20"/>
                </a:solidFill>
                <a:latin typeface="Arial Nova"/>
                <a:cs typeface="Arial"/>
              </a:rPr>
              <a:t>of</a:t>
            </a:r>
            <a:r>
              <a:rPr sz="1600" spc="-30" dirty="0">
                <a:solidFill>
                  <a:srgbClr val="2D2B20"/>
                </a:solidFill>
                <a:latin typeface="Arial Nova"/>
                <a:cs typeface="Arial"/>
              </a:rPr>
              <a:t> </a:t>
            </a:r>
            <a:r>
              <a:rPr sz="1600" dirty="0">
                <a:solidFill>
                  <a:srgbClr val="2D2B20"/>
                </a:solidFill>
                <a:latin typeface="Arial Nova"/>
                <a:cs typeface="Arial"/>
              </a:rPr>
              <a:t>everything</a:t>
            </a:r>
            <a:r>
              <a:rPr sz="1600" spc="-30" dirty="0">
                <a:solidFill>
                  <a:srgbClr val="2D2B20"/>
                </a:solidFill>
                <a:latin typeface="Arial Nova"/>
                <a:cs typeface="Arial"/>
              </a:rPr>
              <a:t> </a:t>
            </a:r>
            <a:r>
              <a:rPr sz="1600" dirty="0">
                <a:solidFill>
                  <a:srgbClr val="2D2B20"/>
                </a:solidFill>
                <a:latin typeface="Arial Nova"/>
                <a:cs typeface="Arial"/>
              </a:rPr>
              <a:t>we</a:t>
            </a:r>
            <a:r>
              <a:rPr sz="1600" spc="-35" dirty="0">
                <a:solidFill>
                  <a:srgbClr val="2D2B20"/>
                </a:solidFill>
                <a:latin typeface="Arial Nova"/>
                <a:cs typeface="Arial"/>
              </a:rPr>
              <a:t> </a:t>
            </a:r>
            <a:r>
              <a:rPr sz="1600" spc="-25" dirty="0">
                <a:solidFill>
                  <a:srgbClr val="2D2B20"/>
                </a:solidFill>
                <a:latin typeface="Arial Nova"/>
                <a:cs typeface="Arial"/>
              </a:rPr>
              <a:t>do.</a:t>
            </a:r>
            <a:endParaRPr sz="1600" dirty="0">
              <a:latin typeface="Arial Nova"/>
              <a:cs typeface="Arial"/>
            </a:endParaRPr>
          </a:p>
        </p:txBody>
      </p:sp>
      <p:sp>
        <p:nvSpPr>
          <p:cNvPr id="3" name="object 3">
            <a:extLst>
              <a:ext uri="{FF2B5EF4-FFF2-40B4-BE49-F238E27FC236}">
                <a16:creationId xmlns:a16="http://schemas.microsoft.com/office/drawing/2014/main" id="{3D03E2BD-EABD-5DDB-231D-16E1834D5A38}"/>
              </a:ext>
            </a:extLst>
          </p:cNvPr>
          <p:cNvSpPr txBox="1">
            <a:spLocks/>
          </p:cNvSpPr>
          <p:nvPr/>
        </p:nvSpPr>
        <p:spPr>
          <a:xfrm>
            <a:off x="2237606" y="1146129"/>
            <a:ext cx="4294632" cy="627736"/>
          </a:xfrm>
          <a:prstGeom prst="rect">
            <a:avLst/>
          </a:prstGeom>
        </p:spPr>
        <p:txBody>
          <a:bodyPr vert="horz" wrap="square" lIns="0" tIns="12065" rIns="0" bIns="0" rtlCol="0">
            <a:spAutoFit/>
          </a:bodyPr>
          <a:lstStyle>
            <a:lvl1pPr>
              <a:defRPr>
                <a:latin typeface="+mj-lt"/>
                <a:ea typeface="+mj-ea"/>
                <a:cs typeface="+mj-cs"/>
              </a:defRPr>
            </a:lvl1pPr>
          </a:lstStyle>
          <a:p>
            <a:pPr marL="12700">
              <a:spcBef>
                <a:spcPts val="95"/>
              </a:spcBef>
            </a:pPr>
            <a:r>
              <a:rPr lang="en-GB" sz="4000" b="1" spc="-30">
                <a:solidFill>
                  <a:schemeClr val="accent4"/>
                </a:solidFill>
                <a:latin typeface="Arial Nova" panose="020B0504020202020204" pitchFamily="34" charset="0"/>
                <a:cs typeface="Arial" panose="020B0604020202020204" pitchFamily="34" charset="0"/>
              </a:rPr>
              <a:t>UK coverage</a:t>
            </a:r>
          </a:p>
        </p:txBody>
      </p:sp>
      <p:pic>
        <p:nvPicPr>
          <p:cNvPr id="6" name="Picture 5" descr="A black and blue logo&#10;&#10;Description automatically generated">
            <a:extLst>
              <a:ext uri="{FF2B5EF4-FFF2-40B4-BE49-F238E27FC236}">
                <a16:creationId xmlns:a16="http://schemas.microsoft.com/office/drawing/2014/main" id="{7CC1CC0E-DB38-5584-29B8-610708AAB220}"/>
              </a:ext>
            </a:extLst>
          </p:cNvPr>
          <p:cNvPicPr>
            <a:picLocks noChangeAspect="1"/>
          </p:cNvPicPr>
          <p:nvPr/>
        </p:nvPicPr>
        <p:blipFill>
          <a:blip r:embed="rId3"/>
          <a:stretch>
            <a:fillRect/>
          </a:stretch>
        </p:blipFill>
        <p:spPr>
          <a:xfrm>
            <a:off x="-252932" y="-556929"/>
            <a:ext cx="2490538" cy="2550696"/>
          </a:xfrm>
          <a:prstGeom prst="rect">
            <a:avLst/>
          </a:prstGeom>
        </p:spPr>
      </p:pic>
      <p:pic>
        <p:nvPicPr>
          <p:cNvPr id="5" name="Picture 4" descr="A map of united kingdom with different colored areas&#10;&#10;Description automatically generated">
            <a:extLst>
              <a:ext uri="{FF2B5EF4-FFF2-40B4-BE49-F238E27FC236}">
                <a16:creationId xmlns:a16="http://schemas.microsoft.com/office/drawing/2014/main" id="{B759BDE5-BD0F-83DA-FA6C-F15CC0DC64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8528" y="361188"/>
            <a:ext cx="6373368" cy="6373368"/>
          </a:xfrm>
          <a:prstGeom prst="rect">
            <a:avLst/>
          </a:prstGeom>
        </p:spPr>
      </p:pic>
    </p:spTree>
    <p:extLst>
      <p:ext uri="{BB962C8B-B14F-4D97-AF65-F5344CB8AC3E}">
        <p14:creationId xmlns:p14="http://schemas.microsoft.com/office/powerpoint/2010/main" val="2030558958"/>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27846105-72BD-30B8-C999-947F9405EAA8}"/>
              </a:ext>
            </a:extLst>
          </p:cNvPr>
          <p:cNvPicPr>
            <a:picLocks noChangeAspect="1"/>
          </p:cNvPicPr>
          <p:nvPr/>
        </p:nvPicPr>
        <p:blipFill>
          <a:blip r:embed="rId3"/>
          <a:stretch>
            <a:fillRect/>
          </a:stretch>
        </p:blipFill>
        <p:spPr>
          <a:xfrm>
            <a:off x="-1" y="-18287"/>
            <a:ext cx="12192000" cy="6857999"/>
          </a:xfrm>
          <a:prstGeom prst="rect">
            <a:avLst/>
          </a:prstGeom>
        </p:spPr>
      </p:pic>
      <p:sp>
        <p:nvSpPr>
          <p:cNvPr id="3" name="object 3"/>
          <p:cNvSpPr txBox="1">
            <a:spLocks noGrp="1"/>
          </p:cNvSpPr>
          <p:nvPr>
            <p:ph type="title"/>
          </p:nvPr>
        </p:nvSpPr>
        <p:spPr>
          <a:xfrm>
            <a:off x="-1" y="878823"/>
            <a:ext cx="12191999" cy="782265"/>
          </a:xfrm>
          <a:prstGeom prst="rect">
            <a:avLst/>
          </a:prstGeom>
        </p:spPr>
        <p:txBody>
          <a:bodyPr vert="horz" wrap="square" lIns="0" tIns="12700" rIns="0" bIns="0" rtlCol="0">
            <a:spAutoFit/>
          </a:bodyPr>
          <a:lstStyle/>
          <a:p>
            <a:pPr marL="12700" marR="5080" algn="ctr">
              <a:lnSpc>
                <a:spcPct val="100000"/>
              </a:lnSpc>
              <a:spcBef>
                <a:spcPts val="100"/>
              </a:spcBef>
            </a:pPr>
            <a:r>
              <a:rPr lang="en-GB" b="1" spc="50" dirty="0">
                <a:solidFill>
                  <a:schemeClr val="accent4"/>
                </a:solidFill>
                <a:latin typeface="Arial Nova" panose="020B0504020202020204" pitchFamily="34" charset="0"/>
                <a:cs typeface="Arial"/>
              </a:rPr>
              <a:t>Who are we?</a:t>
            </a:r>
            <a:endParaRPr b="1" dirty="0">
              <a:latin typeface="Arial Nova" panose="020B0504020202020204" pitchFamily="34" charset="0"/>
              <a:cs typeface="Arial"/>
            </a:endParaRPr>
          </a:p>
        </p:txBody>
      </p:sp>
      <p:sp>
        <p:nvSpPr>
          <p:cNvPr id="4" name="object 4"/>
          <p:cNvSpPr txBox="1"/>
          <p:nvPr/>
        </p:nvSpPr>
        <p:spPr>
          <a:xfrm>
            <a:off x="1952142" y="2254187"/>
            <a:ext cx="8462874" cy="4010713"/>
          </a:xfrm>
          <a:prstGeom prst="rect">
            <a:avLst/>
          </a:prstGeom>
        </p:spPr>
        <p:txBody>
          <a:bodyPr vert="horz" wrap="square" lIns="0" tIns="12065" rIns="0" bIns="0" rtlCol="0" anchor="t">
            <a:spAutoFit/>
          </a:bodyPr>
          <a:lstStyle/>
          <a:p>
            <a:pPr marL="12700" marR="49530" algn="ctr">
              <a:lnSpc>
                <a:spcPct val="100000"/>
              </a:lnSpc>
              <a:spcBef>
                <a:spcPts val="95"/>
              </a:spcBef>
              <a:tabLst>
                <a:tab pos="298450" algn="l"/>
              </a:tabLst>
            </a:pPr>
            <a:r>
              <a:rPr sz="1600" dirty="0">
                <a:solidFill>
                  <a:srgbClr val="2D2B20"/>
                </a:solidFill>
                <a:latin typeface="Arial Nova"/>
                <a:cs typeface="Arial"/>
              </a:rPr>
              <a:t>M&amp;E</a:t>
            </a:r>
            <a:r>
              <a:rPr sz="1600" spc="-15" dirty="0">
                <a:solidFill>
                  <a:srgbClr val="2D2B20"/>
                </a:solidFill>
                <a:latin typeface="Arial Nova"/>
                <a:cs typeface="Arial"/>
              </a:rPr>
              <a:t> </a:t>
            </a:r>
            <a:r>
              <a:rPr sz="1600" dirty="0">
                <a:solidFill>
                  <a:srgbClr val="2D2B20"/>
                </a:solidFill>
                <a:latin typeface="Arial Nova"/>
                <a:cs typeface="Arial"/>
              </a:rPr>
              <a:t>contractor</a:t>
            </a:r>
            <a:r>
              <a:rPr sz="1600" spc="-40" dirty="0">
                <a:solidFill>
                  <a:srgbClr val="2D2B20"/>
                </a:solidFill>
                <a:latin typeface="Arial Nova"/>
                <a:cs typeface="Arial"/>
              </a:rPr>
              <a:t> </a:t>
            </a:r>
            <a:r>
              <a:rPr sz="1600" dirty="0">
                <a:solidFill>
                  <a:srgbClr val="2D2B20"/>
                </a:solidFill>
                <a:latin typeface="Arial Nova"/>
                <a:cs typeface="Arial"/>
              </a:rPr>
              <a:t>capable</a:t>
            </a:r>
            <a:r>
              <a:rPr sz="1600" spc="-40" dirty="0">
                <a:solidFill>
                  <a:srgbClr val="2D2B20"/>
                </a:solidFill>
                <a:latin typeface="Arial Nova"/>
                <a:cs typeface="Arial"/>
              </a:rPr>
              <a:t> </a:t>
            </a:r>
            <a:r>
              <a:rPr sz="1600" dirty="0">
                <a:solidFill>
                  <a:srgbClr val="2D2B20"/>
                </a:solidFill>
                <a:latin typeface="Arial Nova"/>
                <a:cs typeface="Arial"/>
              </a:rPr>
              <a:t>of</a:t>
            </a:r>
            <a:r>
              <a:rPr sz="1600" spc="-25" dirty="0">
                <a:solidFill>
                  <a:srgbClr val="2D2B20"/>
                </a:solidFill>
                <a:latin typeface="Arial Nova"/>
                <a:cs typeface="Arial"/>
              </a:rPr>
              <a:t> </a:t>
            </a:r>
            <a:r>
              <a:rPr sz="1600" dirty="0">
                <a:solidFill>
                  <a:srgbClr val="2D2B20"/>
                </a:solidFill>
                <a:latin typeface="Arial Nova"/>
                <a:cs typeface="Arial"/>
              </a:rPr>
              <a:t>delivering</a:t>
            </a:r>
            <a:r>
              <a:rPr sz="1600" spc="-40" dirty="0">
                <a:solidFill>
                  <a:srgbClr val="2D2B20"/>
                </a:solidFill>
                <a:latin typeface="Arial Nova"/>
                <a:cs typeface="Arial"/>
              </a:rPr>
              <a:t> </a:t>
            </a:r>
            <a:r>
              <a:rPr sz="1600" dirty="0">
                <a:solidFill>
                  <a:srgbClr val="2D2B20"/>
                </a:solidFill>
                <a:latin typeface="Arial Nova"/>
                <a:cs typeface="Arial"/>
              </a:rPr>
              <a:t>all</a:t>
            </a:r>
            <a:r>
              <a:rPr sz="1600" spc="-20" dirty="0">
                <a:solidFill>
                  <a:srgbClr val="2D2B20"/>
                </a:solidFill>
                <a:latin typeface="Arial Nova"/>
                <a:cs typeface="Arial"/>
              </a:rPr>
              <a:t> </a:t>
            </a:r>
            <a:r>
              <a:rPr sz="1600" dirty="0">
                <a:solidFill>
                  <a:srgbClr val="2D2B20"/>
                </a:solidFill>
                <a:latin typeface="Arial Nova"/>
                <a:cs typeface="Arial"/>
              </a:rPr>
              <a:t>aspects</a:t>
            </a:r>
            <a:r>
              <a:rPr sz="1600" spc="-35" dirty="0">
                <a:solidFill>
                  <a:srgbClr val="2D2B20"/>
                </a:solidFill>
                <a:latin typeface="Arial Nova"/>
                <a:cs typeface="Arial"/>
              </a:rPr>
              <a:t> </a:t>
            </a:r>
            <a:r>
              <a:rPr sz="1600" spc="-25" dirty="0">
                <a:solidFill>
                  <a:srgbClr val="2D2B20"/>
                </a:solidFill>
                <a:latin typeface="Arial Nova"/>
                <a:cs typeface="Arial"/>
              </a:rPr>
              <a:t>and </a:t>
            </a:r>
            <a:r>
              <a:rPr sz="1600" dirty="0">
                <a:solidFill>
                  <a:srgbClr val="2D2B20"/>
                </a:solidFill>
                <a:latin typeface="Arial Nova"/>
                <a:cs typeface="Arial"/>
              </a:rPr>
              <a:t>PPM,</a:t>
            </a:r>
            <a:r>
              <a:rPr sz="1600" spc="-10" dirty="0">
                <a:solidFill>
                  <a:srgbClr val="2D2B20"/>
                </a:solidFill>
                <a:latin typeface="Arial Nova"/>
                <a:cs typeface="Arial"/>
              </a:rPr>
              <a:t> </a:t>
            </a:r>
            <a:r>
              <a:rPr sz="1600" dirty="0">
                <a:solidFill>
                  <a:srgbClr val="2D2B20"/>
                </a:solidFill>
                <a:latin typeface="Arial Nova"/>
                <a:cs typeface="Arial"/>
              </a:rPr>
              <a:t>Reactive</a:t>
            </a:r>
            <a:r>
              <a:rPr sz="1600" spc="-25" dirty="0">
                <a:solidFill>
                  <a:srgbClr val="2D2B20"/>
                </a:solidFill>
                <a:latin typeface="Arial Nova"/>
                <a:cs typeface="Arial"/>
              </a:rPr>
              <a:t> </a:t>
            </a:r>
            <a:r>
              <a:rPr sz="1600" dirty="0">
                <a:solidFill>
                  <a:srgbClr val="2D2B20"/>
                </a:solidFill>
                <a:latin typeface="Arial Nova"/>
                <a:cs typeface="Arial"/>
              </a:rPr>
              <a:t>and</a:t>
            </a:r>
            <a:r>
              <a:rPr sz="1600" spc="-25" dirty="0">
                <a:solidFill>
                  <a:srgbClr val="2D2B20"/>
                </a:solidFill>
                <a:latin typeface="Arial Nova"/>
                <a:cs typeface="Arial"/>
              </a:rPr>
              <a:t> </a:t>
            </a:r>
            <a:r>
              <a:rPr sz="1600" dirty="0">
                <a:solidFill>
                  <a:srgbClr val="2D2B20"/>
                </a:solidFill>
                <a:latin typeface="Arial Nova"/>
                <a:cs typeface="Arial"/>
              </a:rPr>
              <a:t>project</a:t>
            </a:r>
            <a:r>
              <a:rPr sz="1600" spc="-30" dirty="0">
                <a:solidFill>
                  <a:srgbClr val="2D2B20"/>
                </a:solidFill>
                <a:latin typeface="Arial Nova"/>
                <a:cs typeface="Arial"/>
              </a:rPr>
              <a:t> </a:t>
            </a:r>
            <a:r>
              <a:rPr sz="1600" spc="-10" dirty="0">
                <a:solidFill>
                  <a:srgbClr val="2D2B20"/>
                </a:solidFill>
                <a:latin typeface="Arial Nova"/>
                <a:cs typeface="Arial"/>
              </a:rPr>
              <a:t>works.</a:t>
            </a:r>
            <a:endParaRPr sz="1600" dirty="0">
              <a:latin typeface="Arial Nova"/>
              <a:cs typeface="Arial"/>
            </a:endParaRPr>
          </a:p>
          <a:p>
            <a:pPr marL="285750" indent="-285750" algn="ctr">
              <a:lnSpc>
                <a:spcPct val="100000"/>
              </a:lnSpc>
              <a:spcBef>
                <a:spcPts val="70"/>
              </a:spcBef>
              <a:buClr>
                <a:srgbClr val="2D2B20"/>
              </a:buClr>
              <a:buFont typeface="Arial" panose="020B0604020202020204" pitchFamily="34" charset="0"/>
              <a:buChar char="•"/>
            </a:pPr>
            <a:endParaRPr sz="1600" dirty="0">
              <a:latin typeface="Arial Nova" panose="020B0504020202020204" pitchFamily="34" charset="0"/>
              <a:cs typeface="Arial" panose="020B0604020202020204" pitchFamily="34" charset="0"/>
            </a:endParaRPr>
          </a:p>
          <a:p>
            <a:pPr marL="12700" marR="387350" algn="ctr">
              <a:lnSpc>
                <a:spcPct val="100000"/>
              </a:lnSpc>
              <a:tabLst>
                <a:tab pos="298450" algn="l"/>
              </a:tabLst>
            </a:pPr>
            <a:r>
              <a:rPr sz="1600" dirty="0">
                <a:solidFill>
                  <a:srgbClr val="2D2B20"/>
                </a:solidFill>
                <a:latin typeface="Arial Nova"/>
                <a:cs typeface="Arial"/>
              </a:rPr>
              <a:t>In</a:t>
            </a:r>
            <a:r>
              <a:rPr sz="1600" spc="-30" dirty="0">
                <a:solidFill>
                  <a:srgbClr val="2D2B20"/>
                </a:solidFill>
                <a:latin typeface="Arial Nova"/>
                <a:cs typeface="Arial"/>
              </a:rPr>
              <a:t> </a:t>
            </a:r>
            <a:r>
              <a:rPr sz="1600" dirty="0">
                <a:solidFill>
                  <a:srgbClr val="2D2B20"/>
                </a:solidFill>
                <a:latin typeface="Arial Nova"/>
                <a:cs typeface="Arial"/>
              </a:rPr>
              <a:t>house</a:t>
            </a:r>
            <a:r>
              <a:rPr sz="1600" spc="-35" dirty="0">
                <a:solidFill>
                  <a:srgbClr val="2D2B20"/>
                </a:solidFill>
                <a:latin typeface="Arial Nova"/>
                <a:cs typeface="Arial"/>
              </a:rPr>
              <a:t> </a:t>
            </a:r>
            <a:r>
              <a:rPr sz="1600" dirty="0">
                <a:solidFill>
                  <a:srgbClr val="2D2B20"/>
                </a:solidFill>
                <a:latin typeface="Arial Nova"/>
                <a:cs typeface="Arial"/>
              </a:rPr>
              <a:t>design</a:t>
            </a:r>
            <a:r>
              <a:rPr sz="1600" spc="-35" dirty="0">
                <a:solidFill>
                  <a:srgbClr val="2D2B20"/>
                </a:solidFill>
                <a:latin typeface="Arial Nova"/>
                <a:cs typeface="Arial"/>
              </a:rPr>
              <a:t> </a:t>
            </a:r>
            <a:r>
              <a:rPr sz="1600" dirty="0">
                <a:solidFill>
                  <a:srgbClr val="2D2B20"/>
                </a:solidFill>
                <a:latin typeface="Arial Nova"/>
                <a:cs typeface="Arial"/>
              </a:rPr>
              <a:t>team</a:t>
            </a:r>
            <a:r>
              <a:rPr sz="1600" spc="-30" dirty="0">
                <a:solidFill>
                  <a:srgbClr val="2D2B20"/>
                </a:solidFill>
                <a:latin typeface="Arial Nova"/>
                <a:cs typeface="Arial"/>
              </a:rPr>
              <a:t> </a:t>
            </a:r>
            <a:r>
              <a:rPr sz="1600" dirty="0">
                <a:solidFill>
                  <a:srgbClr val="2D2B20"/>
                </a:solidFill>
                <a:latin typeface="Arial Nova"/>
                <a:cs typeface="Arial"/>
              </a:rPr>
              <a:t>with</a:t>
            </a:r>
            <a:r>
              <a:rPr sz="1600" spc="-20" dirty="0">
                <a:solidFill>
                  <a:srgbClr val="2D2B20"/>
                </a:solidFill>
                <a:latin typeface="Arial Nova"/>
                <a:cs typeface="Arial"/>
              </a:rPr>
              <a:t> </a:t>
            </a:r>
            <a:r>
              <a:rPr sz="1600" dirty="0">
                <a:solidFill>
                  <a:srgbClr val="2D2B20"/>
                </a:solidFill>
                <a:latin typeface="Arial Nova"/>
                <a:cs typeface="Arial"/>
              </a:rPr>
              <a:t>capacity</a:t>
            </a:r>
            <a:r>
              <a:rPr sz="1600" spc="-40" dirty="0">
                <a:solidFill>
                  <a:srgbClr val="2D2B20"/>
                </a:solidFill>
                <a:latin typeface="Arial Nova"/>
                <a:cs typeface="Arial"/>
              </a:rPr>
              <a:t> </a:t>
            </a:r>
            <a:r>
              <a:rPr sz="1600" dirty="0">
                <a:solidFill>
                  <a:srgbClr val="2D2B20"/>
                </a:solidFill>
                <a:latin typeface="Arial Nova"/>
                <a:cs typeface="Arial"/>
              </a:rPr>
              <a:t>to</a:t>
            </a:r>
            <a:r>
              <a:rPr sz="1600" spc="-20" dirty="0">
                <a:solidFill>
                  <a:srgbClr val="2D2B20"/>
                </a:solidFill>
                <a:latin typeface="Arial Nova"/>
                <a:cs typeface="Arial"/>
              </a:rPr>
              <a:t> </a:t>
            </a:r>
            <a:r>
              <a:rPr sz="1600" spc="-10" dirty="0">
                <a:solidFill>
                  <a:srgbClr val="2D2B20"/>
                </a:solidFill>
                <a:latin typeface="Arial Nova"/>
                <a:cs typeface="Arial"/>
              </a:rPr>
              <a:t>undertake </a:t>
            </a:r>
            <a:r>
              <a:rPr sz="1600" dirty="0">
                <a:solidFill>
                  <a:srgbClr val="2D2B20"/>
                </a:solidFill>
                <a:latin typeface="Arial Nova"/>
                <a:cs typeface="Arial"/>
              </a:rPr>
              <a:t>design</a:t>
            </a:r>
            <a:r>
              <a:rPr sz="1600" spc="-40" dirty="0">
                <a:solidFill>
                  <a:srgbClr val="2D2B20"/>
                </a:solidFill>
                <a:latin typeface="Arial Nova"/>
                <a:cs typeface="Arial"/>
              </a:rPr>
              <a:t> </a:t>
            </a:r>
            <a:r>
              <a:rPr sz="1600" dirty="0">
                <a:solidFill>
                  <a:srgbClr val="2D2B20"/>
                </a:solidFill>
                <a:latin typeface="Arial Nova"/>
                <a:cs typeface="Arial"/>
              </a:rPr>
              <a:t>and</a:t>
            </a:r>
            <a:r>
              <a:rPr sz="1600" spc="-35" dirty="0">
                <a:solidFill>
                  <a:srgbClr val="2D2B20"/>
                </a:solidFill>
                <a:latin typeface="Arial Nova"/>
                <a:cs typeface="Arial"/>
              </a:rPr>
              <a:t> </a:t>
            </a:r>
            <a:r>
              <a:rPr sz="1600" dirty="0">
                <a:solidFill>
                  <a:srgbClr val="2D2B20"/>
                </a:solidFill>
                <a:latin typeface="Arial Nova"/>
                <a:cs typeface="Arial"/>
              </a:rPr>
              <a:t>build</a:t>
            </a:r>
            <a:r>
              <a:rPr sz="1600" spc="-35" dirty="0">
                <a:solidFill>
                  <a:srgbClr val="2D2B20"/>
                </a:solidFill>
                <a:latin typeface="Arial Nova"/>
                <a:cs typeface="Arial"/>
              </a:rPr>
              <a:t> </a:t>
            </a:r>
            <a:r>
              <a:rPr sz="1600" spc="-10" dirty="0">
                <a:solidFill>
                  <a:srgbClr val="2D2B20"/>
                </a:solidFill>
                <a:latin typeface="Arial Nova"/>
                <a:cs typeface="Arial"/>
              </a:rPr>
              <a:t>projects</a:t>
            </a:r>
            <a:r>
              <a:rPr lang="en-GB" sz="1600" spc="-10" dirty="0">
                <a:solidFill>
                  <a:srgbClr val="2D2B20"/>
                </a:solidFill>
                <a:latin typeface="Arial Nova"/>
                <a:cs typeface="Arial"/>
              </a:rPr>
              <a:t>.</a:t>
            </a:r>
            <a:endParaRPr sz="1600" dirty="0">
              <a:latin typeface="Arial Nova"/>
              <a:cs typeface="Arial"/>
            </a:endParaRPr>
          </a:p>
          <a:p>
            <a:pPr marL="285750" indent="-285750" algn="ctr">
              <a:lnSpc>
                <a:spcPct val="100000"/>
              </a:lnSpc>
              <a:spcBef>
                <a:spcPts val="70"/>
              </a:spcBef>
              <a:buClr>
                <a:srgbClr val="2D2B20"/>
              </a:buClr>
              <a:buFont typeface="Arial" panose="020B0604020202020204" pitchFamily="34" charset="0"/>
              <a:buChar char="•"/>
            </a:pPr>
            <a:endParaRPr sz="1600" dirty="0">
              <a:latin typeface="Arial Nova" panose="020B0504020202020204" pitchFamily="34" charset="0"/>
              <a:cs typeface="Arial" panose="020B0604020202020204" pitchFamily="34" charset="0"/>
            </a:endParaRPr>
          </a:p>
          <a:p>
            <a:pPr marL="12700" algn="ctr">
              <a:lnSpc>
                <a:spcPct val="100000"/>
              </a:lnSpc>
              <a:tabLst>
                <a:tab pos="297815" algn="l"/>
              </a:tabLst>
            </a:pPr>
            <a:r>
              <a:rPr sz="1600" dirty="0">
                <a:solidFill>
                  <a:srgbClr val="2D2B20"/>
                </a:solidFill>
                <a:latin typeface="Arial Nova"/>
                <a:cs typeface="Arial"/>
              </a:rPr>
              <a:t>Renewables</a:t>
            </a:r>
            <a:r>
              <a:rPr sz="1600" spc="-40" dirty="0">
                <a:solidFill>
                  <a:srgbClr val="2D2B20"/>
                </a:solidFill>
                <a:latin typeface="Arial Nova"/>
                <a:cs typeface="Arial"/>
              </a:rPr>
              <a:t> </a:t>
            </a:r>
            <a:r>
              <a:rPr sz="1600" spc="-10" dirty="0">
                <a:solidFill>
                  <a:srgbClr val="2D2B20"/>
                </a:solidFill>
                <a:latin typeface="Arial Nova"/>
                <a:cs typeface="Arial"/>
              </a:rPr>
              <a:t>specialist</a:t>
            </a:r>
            <a:r>
              <a:rPr lang="en-GB" sz="1600" spc="-10" dirty="0">
                <a:solidFill>
                  <a:srgbClr val="2D2B20"/>
                </a:solidFill>
                <a:latin typeface="Arial Nova"/>
                <a:cs typeface="Arial"/>
              </a:rPr>
              <a:t> with extensive heat pump, solar and LED installation experience.  </a:t>
            </a:r>
            <a:endParaRPr sz="1600" dirty="0">
              <a:latin typeface="Arial Nova"/>
              <a:cs typeface="Arial"/>
            </a:endParaRPr>
          </a:p>
          <a:p>
            <a:pPr marL="285750" indent="-285750" algn="ctr">
              <a:lnSpc>
                <a:spcPct val="100000"/>
              </a:lnSpc>
              <a:spcBef>
                <a:spcPts val="70"/>
              </a:spcBef>
              <a:buClr>
                <a:srgbClr val="2D2B20"/>
              </a:buClr>
              <a:buFont typeface="Arial" panose="020B0604020202020204" pitchFamily="34" charset="0"/>
              <a:buChar char="•"/>
            </a:pPr>
            <a:endParaRPr sz="1600" dirty="0">
              <a:latin typeface="Arial Nova" panose="020B0504020202020204" pitchFamily="34" charset="0"/>
              <a:cs typeface="Arial" panose="020B0604020202020204" pitchFamily="34" charset="0"/>
            </a:endParaRPr>
          </a:p>
          <a:p>
            <a:pPr marR="760095" algn="ctr">
              <a:lnSpc>
                <a:spcPct val="100000"/>
              </a:lnSpc>
              <a:tabLst>
                <a:tab pos="285115" algn="l"/>
              </a:tabLst>
            </a:pPr>
            <a:r>
              <a:rPr sz="1600" dirty="0">
                <a:solidFill>
                  <a:srgbClr val="2D2B20"/>
                </a:solidFill>
                <a:latin typeface="Arial Nova"/>
                <a:cs typeface="Arial"/>
              </a:rPr>
              <a:t>Sustainability</a:t>
            </a:r>
            <a:r>
              <a:rPr sz="1600" spc="-50" dirty="0">
                <a:solidFill>
                  <a:srgbClr val="2D2B20"/>
                </a:solidFill>
                <a:latin typeface="Arial Nova"/>
                <a:cs typeface="Arial"/>
              </a:rPr>
              <a:t> </a:t>
            </a:r>
            <a:r>
              <a:rPr sz="1600" dirty="0">
                <a:solidFill>
                  <a:srgbClr val="2D2B20"/>
                </a:solidFill>
                <a:latin typeface="Arial Nova"/>
                <a:cs typeface="Arial"/>
              </a:rPr>
              <a:t>audits</a:t>
            </a:r>
            <a:r>
              <a:rPr sz="1600" spc="-60" dirty="0">
                <a:solidFill>
                  <a:srgbClr val="2D2B20"/>
                </a:solidFill>
                <a:latin typeface="Arial Nova"/>
                <a:cs typeface="Arial"/>
              </a:rPr>
              <a:t> </a:t>
            </a:r>
            <a:r>
              <a:rPr sz="1600" dirty="0">
                <a:solidFill>
                  <a:srgbClr val="2D2B20"/>
                </a:solidFill>
                <a:latin typeface="Arial Nova"/>
                <a:cs typeface="Arial"/>
              </a:rPr>
              <a:t>undertaken</a:t>
            </a:r>
            <a:r>
              <a:rPr sz="1600" spc="-65" dirty="0">
                <a:solidFill>
                  <a:srgbClr val="2D2B20"/>
                </a:solidFill>
                <a:latin typeface="Arial Nova"/>
                <a:cs typeface="Arial"/>
              </a:rPr>
              <a:t> </a:t>
            </a:r>
            <a:r>
              <a:rPr sz="1600" dirty="0">
                <a:solidFill>
                  <a:srgbClr val="2D2B20"/>
                </a:solidFill>
                <a:latin typeface="Arial Nova"/>
                <a:cs typeface="Arial"/>
              </a:rPr>
              <a:t>which</a:t>
            </a:r>
            <a:r>
              <a:rPr sz="1600" spc="-45" dirty="0">
                <a:solidFill>
                  <a:srgbClr val="2D2B20"/>
                </a:solidFill>
                <a:latin typeface="Arial Nova"/>
                <a:cs typeface="Arial"/>
              </a:rPr>
              <a:t> </a:t>
            </a:r>
            <a:r>
              <a:rPr sz="1600" spc="-10" dirty="0">
                <a:solidFill>
                  <a:srgbClr val="2D2B20"/>
                </a:solidFill>
                <a:latin typeface="Arial Nova"/>
                <a:cs typeface="Arial"/>
              </a:rPr>
              <a:t>offer</a:t>
            </a:r>
            <a:r>
              <a:rPr lang="en-GB" sz="1600" spc="-10" dirty="0">
                <a:latin typeface="Arial Nova"/>
                <a:cs typeface="Arial"/>
              </a:rPr>
              <a:t> </a:t>
            </a:r>
            <a:r>
              <a:rPr sz="1600" dirty="0">
                <a:solidFill>
                  <a:srgbClr val="2D2B20"/>
                </a:solidFill>
                <a:latin typeface="Arial Nova"/>
                <a:cs typeface="Arial"/>
              </a:rPr>
              <a:t>guaranteed,</a:t>
            </a:r>
            <a:r>
              <a:rPr sz="1600" spc="-30" dirty="0">
                <a:solidFill>
                  <a:srgbClr val="2D2B20"/>
                </a:solidFill>
                <a:latin typeface="Arial Nova"/>
                <a:cs typeface="Arial"/>
              </a:rPr>
              <a:t> </a:t>
            </a:r>
            <a:r>
              <a:rPr sz="1600" dirty="0">
                <a:solidFill>
                  <a:srgbClr val="2D2B20"/>
                </a:solidFill>
                <a:latin typeface="Arial Nova"/>
                <a:cs typeface="Arial"/>
              </a:rPr>
              <a:t>insurance</a:t>
            </a:r>
            <a:r>
              <a:rPr sz="1600" spc="-40" dirty="0">
                <a:solidFill>
                  <a:srgbClr val="2D2B20"/>
                </a:solidFill>
                <a:latin typeface="Arial Nova"/>
                <a:cs typeface="Arial"/>
              </a:rPr>
              <a:t> </a:t>
            </a:r>
            <a:r>
              <a:rPr sz="1600" dirty="0">
                <a:solidFill>
                  <a:srgbClr val="2D2B20"/>
                </a:solidFill>
                <a:latin typeface="Arial Nova"/>
                <a:cs typeface="Arial"/>
              </a:rPr>
              <a:t>backed</a:t>
            </a:r>
            <a:r>
              <a:rPr sz="1600" spc="-45" dirty="0">
                <a:solidFill>
                  <a:srgbClr val="2D2B20"/>
                </a:solidFill>
                <a:latin typeface="Arial Nova"/>
                <a:cs typeface="Arial"/>
              </a:rPr>
              <a:t> </a:t>
            </a:r>
            <a:r>
              <a:rPr sz="1600" spc="-10" dirty="0">
                <a:solidFill>
                  <a:srgbClr val="2D2B20"/>
                </a:solidFill>
                <a:latin typeface="Arial Nova"/>
                <a:cs typeface="Arial"/>
              </a:rPr>
              <a:t>savings</a:t>
            </a:r>
            <a:r>
              <a:rPr lang="en-GB" sz="1600" spc="-10" dirty="0">
                <a:solidFill>
                  <a:srgbClr val="2D2B20"/>
                </a:solidFill>
                <a:latin typeface="Arial Nova"/>
                <a:cs typeface="Arial"/>
              </a:rPr>
              <a:t>.</a:t>
            </a:r>
            <a:endParaRPr sz="1600" dirty="0">
              <a:latin typeface="Arial Nova"/>
              <a:cs typeface="Arial"/>
            </a:endParaRPr>
          </a:p>
          <a:p>
            <a:pPr marL="285750" indent="-285750" algn="ctr">
              <a:lnSpc>
                <a:spcPct val="100000"/>
              </a:lnSpc>
              <a:spcBef>
                <a:spcPts val="75"/>
              </a:spcBef>
              <a:buFont typeface="Arial" panose="020B0604020202020204" pitchFamily="34" charset="0"/>
              <a:buChar char="•"/>
            </a:pPr>
            <a:endParaRPr sz="1600" dirty="0">
              <a:latin typeface="Arial Nova" panose="020B0504020202020204" pitchFamily="34" charset="0"/>
              <a:cs typeface="Arial" panose="020B0604020202020204" pitchFamily="34" charset="0"/>
            </a:endParaRPr>
          </a:p>
          <a:p>
            <a:pPr marL="12700" marR="497205" algn="ctr">
              <a:lnSpc>
                <a:spcPct val="100000"/>
              </a:lnSpc>
              <a:tabLst>
                <a:tab pos="298450" algn="l"/>
              </a:tabLst>
            </a:pPr>
            <a:r>
              <a:rPr sz="1600" dirty="0">
                <a:solidFill>
                  <a:srgbClr val="2D2B20"/>
                </a:solidFill>
                <a:latin typeface="Arial Nova"/>
                <a:cs typeface="Arial"/>
              </a:rPr>
              <a:t>Competitive</a:t>
            </a:r>
            <a:r>
              <a:rPr sz="1600" spc="-50" dirty="0">
                <a:solidFill>
                  <a:srgbClr val="2D2B20"/>
                </a:solidFill>
                <a:latin typeface="Arial Nova"/>
                <a:cs typeface="Arial"/>
              </a:rPr>
              <a:t> </a:t>
            </a:r>
            <a:r>
              <a:rPr sz="1600" dirty="0">
                <a:solidFill>
                  <a:srgbClr val="2D2B20"/>
                </a:solidFill>
                <a:latin typeface="Arial Nova"/>
                <a:cs typeface="Arial"/>
              </a:rPr>
              <a:t>PPM</a:t>
            </a:r>
            <a:r>
              <a:rPr sz="1600" spc="-20" dirty="0">
                <a:solidFill>
                  <a:srgbClr val="2D2B20"/>
                </a:solidFill>
                <a:latin typeface="Arial Nova"/>
                <a:cs typeface="Arial"/>
              </a:rPr>
              <a:t> </a:t>
            </a:r>
            <a:r>
              <a:rPr sz="1600" dirty="0">
                <a:solidFill>
                  <a:srgbClr val="2D2B20"/>
                </a:solidFill>
                <a:latin typeface="Arial Nova"/>
                <a:cs typeface="Arial"/>
              </a:rPr>
              <a:t>contracts</a:t>
            </a:r>
            <a:r>
              <a:rPr sz="1600" spc="-50" dirty="0">
                <a:solidFill>
                  <a:srgbClr val="2D2B20"/>
                </a:solidFill>
                <a:latin typeface="Arial Nova"/>
                <a:cs typeface="Arial"/>
              </a:rPr>
              <a:t> </a:t>
            </a:r>
            <a:r>
              <a:rPr sz="1600" dirty="0">
                <a:solidFill>
                  <a:srgbClr val="2D2B20"/>
                </a:solidFill>
                <a:latin typeface="Arial Nova"/>
                <a:cs typeface="Arial"/>
              </a:rPr>
              <a:t>with</a:t>
            </a:r>
            <a:r>
              <a:rPr sz="1600" spc="-30" dirty="0">
                <a:solidFill>
                  <a:srgbClr val="2D2B20"/>
                </a:solidFill>
                <a:latin typeface="Arial Nova"/>
                <a:cs typeface="Arial"/>
              </a:rPr>
              <a:t> </a:t>
            </a:r>
            <a:r>
              <a:rPr sz="1600" dirty="0">
                <a:solidFill>
                  <a:srgbClr val="2D2B20"/>
                </a:solidFill>
                <a:latin typeface="Arial Nova"/>
                <a:cs typeface="Arial"/>
              </a:rPr>
              <a:t>agreed</a:t>
            </a:r>
            <a:r>
              <a:rPr sz="1600" spc="-55" dirty="0">
                <a:solidFill>
                  <a:srgbClr val="2D2B20"/>
                </a:solidFill>
                <a:latin typeface="Arial Nova"/>
                <a:cs typeface="Arial"/>
              </a:rPr>
              <a:t> </a:t>
            </a:r>
            <a:r>
              <a:rPr sz="1600" spc="-10" dirty="0">
                <a:solidFill>
                  <a:srgbClr val="2D2B20"/>
                </a:solidFill>
                <a:latin typeface="Arial Nova"/>
                <a:cs typeface="Arial"/>
              </a:rPr>
              <a:t>SLA’S, </a:t>
            </a:r>
            <a:r>
              <a:rPr sz="1600" dirty="0">
                <a:solidFill>
                  <a:srgbClr val="2D2B20"/>
                </a:solidFill>
                <a:latin typeface="Arial Nova"/>
                <a:cs typeface="Arial"/>
              </a:rPr>
              <a:t>rebates</a:t>
            </a:r>
            <a:r>
              <a:rPr sz="1600" spc="-40" dirty="0">
                <a:solidFill>
                  <a:srgbClr val="2D2B20"/>
                </a:solidFill>
                <a:latin typeface="Arial Nova"/>
                <a:cs typeface="Arial"/>
              </a:rPr>
              <a:t> </a:t>
            </a:r>
            <a:r>
              <a:rPr sz="1600" dirty="0">
                <a:solidFill>
                  <a:srgbClr val="2D2B20"/>
                </a:solidFill>
                <a:latin typeface="Arial Nova"/>
                <a:cs typeface="Arial"/>
              </a:rPr>
              <a:t>and</a:t>
            </a:r>
            <a:r>
              <a:rPr sz="1600" spc="-25" dirty="0">
                <a:solidFill>
                  <a:srgbClr val="2D2B20"/>
                </a:solidFill>
                <a:latin typeface="Arial Nova"/>
                <a:cs typeface="Arial"/>
              </a:rPr>
              <a:t> </a:t>
            </a:r>
            <a:r>
              <a:rPr sz="1600" dirty="0">
                <a:solidFill>
                  <a:srgbClr val="2D2B20"/>
                </a:solidFill>
                <a:latin typeface="Arial Nova"/>
                <a:cs typeface="Arial"/>
              </a:rPr>
              <a:t>reduced</a:t>
            </a:r>
            <a:r>
              <a:rPr sz="1600" spc="-35" dirty="0">
                <a:solidFill>
                  <a:srgbClr val="2D2B20"/>
                </a:solidFill>
                <a:latin typeface="Arial Nova"/>
                <a:cs typeface="Arial"/>
              </a:rPr>
              <a:t> </a:t>
            </a:r>
            <a:r>
              <a:rPr sz="1600" dirty="0">
                <a:solidFill>
                  <a:srgbClr val="2D2B20"/>
                </a:solidFill>
                <a:latin typeface="Arial Nova"/>
                <a:cs typeface="Arial"/>
              </a:rPr>
              <a:t>rates</a:t>
            </a:r>
            <a:r>
              <a:rPr sz="1600" spc="-30" dirty="0">
                <a:solidFill>
                  <a:srgbClr val="2D2B20"/>
                </a:solidFill>
                <a:latin typeface="Arial Nova"/>
                <a:cs typeface="Arial"/>
              </a:rPr>
              <a:t> </a:t>
            </a:r>
            <a:r>
              <a:rPr sz="1600" dirty="0">
                <a:solidFill>
                  <a:srgbClr val="2D2B20"/>
                </a:solidFill>
                <a:latin typeface="Arial Nova"/>
                <a:cs typeface="Arial"/>
              </a:rPr>
              <a:t>can</a:t>
            </a:r>
            <a:r>
              <a:rPr sz="1600" spc="-20" dirty="0">
                <a:solidFill>
                  <a:srgbClr val="2D2B20"/>
                </a:solidFill>
                <a:latin typeface="Arial Nova"/>
                <a:cs typeface="Arial"/>
              </a:rPr>
              <a:t> </a:t>
            </a:r>
            <a:r>
              <a:rPr sz="1600" dirty="0">
                <a:solidFill>
                  <a:srgbClr val="2D2B20"/>
                </a:solidFill>
                <a:latin typeface="Arial Nova"/>
                <a:cs typeface="Arial"/>
              </a:rPr>
              <a:t>be</a:t>
            </a:r>
            <a:r>
              <a:rPr sz="1600" spc="-20" dirty="0">
                <a:solidFill>
                  <a:srgbClr val="2D2B20"/>
                </a:solidFill>
                <a:latin typeface="Arial Nova"/>
                <a:cs typeface="Arial"/>
              </a:rPr>
              <a:t> </a:t>
            </a:r>
            <a:r>
              <a:rPr sz="1600" spc="-10" dirty="0">
                <a:solidFill>
                  <a:srgbClr val="2D2B20"/>
                </a:solidFill>
                <a:latin typeface="Arial Nova"/>
                <a:cs typeface="Arial"/>
              </a:rPr>
              <a:t>agreed</a:t>
            </a:r>
            <a:endParaRPr sz="1600" dirty="0">
              <a:latin typeface="Arial Nova"/>
              <a:cs typeface="Arial"/>
            </a:endParaRPr>
          </a:p>
          <a:p>
            <a:pPr marL="285750" indent="-285750" algn="ctr">
              <a:lnSpc>
                <a:spcPct val="100000"/>
              </a:lnSpc>
              <a:spcBef>
                <a:spcPts val="70"/>
              </a:spcBef>
              <a:buClr>
                <a:srgbClr val="2D2B20"/>
              </a:buClr>
              <a:buFont typeface="Arial" panose="020B0604020202020204" pitchFamily="34" charset="0"/>
              <a:buChar char="•"/>
            </a:pPr>
            <a:endParaRPr sz="1600" dirty="0">
              <a:latin typeface="Arial Nova" panose="020B0504020202020204" pitchFamily="34" charset="0"/>
              <a:cs typeface="Arial" panose="020B0604020202020204" pitchFamily="34" charset="0"/>
            </a:endParaRPr>
          </a:p>
          <a:p>
            <a:pPr marL="12700" algn="ctr">
              <a:lnSpc>
                <a:spcPct val="100000"/>
              </a:lnSpc>
              <a:tabLst>
                <a:tab pos="297815" algn="l"/>
              </a:tabLst>
            </a:pPr>
            <a:r>
              <a:rPr sz="1600" dirty="0">
                <a:solidFill>
                  <a:srgbClr val="2D2B20"/>
                </a:solidFill>
                <a:latin typeface="Arial Nova"/>
                <a:cs typeface="Arial"/>
              </a:rPr>
              <a:t>24/7</a:t>
            </a:r>
            <a:r>
              <a:rPr sz="1600" spc="-35" dirty="0">
                <a:solidFill>
                  <a:srgbClr val="2D2B20"/>
                </a:solidFill>
                <a:latin typeface="Arial Nova"/>
                <a:cs typeface="Arial"/>
              </a:rPr>
              <a:t> </a:t>
            </a:r>
            <a:r>
              <a:rPr sz="1600" dirty="0">
                <a:solidFill>
                  <a:srgbClr val="2D2B20"/>
                </a:solidFill>
                <a:latin typeface="Arial Nova"/>
                <a:cs typeface="Arial"/>
              </a:rPr>
              <a:t>cover</a:t>
            </a:r>
            <a:r>
              <a:rPr sz="1600" spc="-30" dirty="0">
                <a:solidFill>
                  <a:srgbClr val="2D2B20"/>
                </a:solidFill>
                <a:latin typeface="Arial Nova"/>
                <a:cs typeface="Arial"/>
              </a:rPr>
              <a:t> </a:t>
            </a:r>
            <a:r>
              <a:rPr sz="1600" dirty="0">
                <a:solidFill>
                  <a:srgbClr val="2D2B20"/>
                </a:solidFill>
                <a:latin typeface="Arial Nova"/>
                <a:cs typeface="Arial"/>
              </a:rPr>
              <a:t>365</a:t>
            </a:r>
            <a:r>
              <a:rPr sz="1600" spc="-25" dirty="0">
                <a:solidFill>
                  <a:srgbClr val="2D2B20"/>
                </a:solidFill>
                <a:latin typeface="Arial Nova"/>
                <a:cs typeface="Arial"/>
              </a:rPr>
              <a:t> </a:t>
            </a:r>
            <a:r>
              <a:rPr sz="1600" dirty="0">
                <a:solidFill>
                  <a:srgbClr val="2D2B20"/>
                </a:solidFill>
                <a:latin typeface="Arial Nova"/>
                <a:cs typeface="Arial"/>
              </a:rPr>
              <a:t>days</a:t>
            </a:r>
            <a:r>
              <a:rPr sz="1600" spc="-20" dirty="0">
                <a:solidFill>
                  <a:srgbClr val="2D2B20"/>
                </a:solidFill>
                <a:latin typeface="Arial Nova"/>
                <a:cs typeface="Arial"/>
              </a:rPr>
              <a:t> </a:t>
            </a:r>
            <a:r>
              <a:rPr sz="1600" dirty="0">
                <a:solidFill>
                  <a:srgbClr val="2D2B20"/>
                </a:solidFill>
                <a:latin typeface="Arial Nova"/>
                <a:cs typeface="Arial"/>
              </a:rPr>
              <a:t>a</a:t>
            </a:r>
            <a:r>
              <a:rPr sz="1600" spc="-15" dirty="0">
                <a:solidFill>
                  <a:srgbClr val="2D2B20"/>
                </a:solidFill>
                <a:latin typeface="Arial Nova"/>
                <a:cs typeface="Arial"/>
              </a:rPr>
              <a:t> </a:t>
            </a:r>
            <a:r>
              <a:rPr sz="1600" dirty="0">
                <a:solidFill>
                  <a:srgbClr val="2D2B20"/>
                </a:solidFill>
                <a:latin typeface="Arial Nova"/>
                <a:cs typeface="Arial"/>
              </a:rPr>
              <a:t>year</a:t>
            </a:r>
            <a:r>
              <a:rPr sz="1600" spc="-25" dirty="0">
                <a:solidFill>
                  <a:srgbClr val="2D2B20"/>
                </a:solidFill>
                <a:latin typeface="Arial Nova"/>
                <a:cs typeface="Arial"/>
              </a:rPr>
              <a:t> </a:t>
            </a:r>
            <a:r>
              <a:rPr sz="1600" dirty="0">
                <a:solidFill>
                  <a:srgbClr val="2D2B20"/>
                </a:solidFill>
                <a:latin typeface="Arial Nova"/>
                <a:cs typeface="Arial"/>
              </a:rPr>
              <a:t>with</a:t>
            </a:r>
            <a:r>
              <a:rPr sz="1600" spc="-15" dirty="0">
                <a:solidFill>
                  <a:srgbClr val="2D2B20"/>
                </a:solidFill>
                <a:latin typeface="Arial Nova"/>
                <a:cs typeface="Arial"/>
              </a:rPr>
              <a:t> </a:t>
            </a:r>
            <a:r>
              <a:rPr sz="1600" dirty="0">
                <a:solidFill>
                  <a:srgbClr val="2D2B20"/>
                </a:solidFill>
                <a:latin typeface="Arial Nova"/>
                <a:cs typeface="Arial"/>
              </a:rPr>
              <a:t>security</a:t>
            </a:r>
            <a:r>
              <a:rPr sz="1600" spc="-20" dirty="0">
                <a:solidFill>
                  <a:srgbClr val="2D2B20"/>
                </a:solidFill>
                <a:latin typeface="Arial Nova"/>
                <a:cs typeface="Arial"/>
              </a:rPr>
              <a:t> </a:t>
            </a:r>
            <a:r>
              <a:rPr sz="1600" dirty="0">
                <a:solidFill>
                  <a:srgbClr val="2D2B20"/>
                </a:solidFill>
                <a:latin typeface="Arial Nova"/>
                <a:cs typeface="Arial"/>
              </a:rPr>
              <a:t>cleared</a:t>
            </a:r>
            <a:r>
              <a:rPr sz="1600" spc="-25" dirty="0">
                <a:solidFill>
                  <a:srgbClr val="2D2B20"/>
                </a:solidFill>
                <a:latin typeface="Arial Nova"/>
                <a:cs typeface="Arial"/>
              </a:rPr>
              <a:t> </a:t>
            </a:r>
            <a:r>
              <a:rPr sz="1600" spc="-10" dirty="0">
                <a:solidFill>
                  <a:srgbClr val="2D2B20"/>
                </a:solidFill>
                <a:latin typeface="Arial Nova"/>
                <a:cs typeface="Arial"/>
              </a:rPr>
              <a:t>staff</a:t>
            </a:r>
            <a:endParaRPr lang="en-GB" sz="1600" spc="-10" dirty="0">
              <a:solidFill>
                <a:srgbClr val="2D2B20"/>
              </a:solidFill>
              <a:latin typeface="Arial Nova"/>
              <a:cs typeface="Arial"/>
            </a:endParaRPr>
          </a:p>
          <a:p>
            <a:pPr marL="298450" indent="-285750" algn="ctr">
              <a:lnSpc>
                <a:spcPct val="100000"/>
              </a:lnSpc>
              <a:buFont typeface="Arial" panose="020B0604020202020204" pitchFamily="34" charset="0"/>
              <a:buChar char="•"/>
              <a:tabLst>
                <a:tab pos="297815" algn="l"/>
              </a:tabLst>
            </a:pPr>
            <a:endParaRPr sz="1600" dirty="0">
              <a:latin typeface="Arial Nova" panose="020B0504020202020204" pitchFamily="34" charset="0"/>
              <a:cs typeface="Arial" panose="020B0604020202020204" pitchFamily="34" charset="0"/>
            </a:endParaRPr>
          </a:p>
          <a:p>
            <a:pPr marL="12700" algn="ctr">
              <a:lnSpc>
                <a:spcPct val="100000"/>
              </a:lnSpc>
              <a:tabLst>
                <a:tab pos="297815" algn="l"/>
              </a:tabLst>
            </a:pPr>
            <a:r>
              <a:rPr sz="1600" dirty="0">
                <a:solidFill>
                  <a:srgbClr val="2D2B20"/>
                </a:solidFill>
                <a:latin typeface="Arial Nova"/>
                <a:cs typeface="Arial"/>
              </a:rPr>
              <a:t>In</a:t>
            </a:r>
            <a:r>
              <a:rPr sz="1600" spc="-25" dirty="0">
                <a:solidFill>
                  <a:srgbClr val="2D2B20"/>
                </a:solidFill>
                <a:latin typeface="Arial Nova"/>
                <a:cs typeface="Arial"/>
              </a:rPr>
              <a:t> </a:t>
            </a:r>
            <a:r>
              <a:rPr sz="1600" dirty="0">
                <a:solidFill>
                  <a:srgbClr val="2D2B20"/>
                </a:solidFill>
                <a:latin typeface="Arial Nova"/>
                <a:cs typeface="Arial"/>
              </a:rPr>
              <a:t>house</a:t>
            </a:r>
            <a:r>
              <a:rPr sz="1600" spc="-35" dirty="0">
                <a:solidFill>
                  <a:srgbClr val="2D2B20"/>
                </a:solidFill>
                <a:latin typeface="Arial Nova"/>
                <a:cs typeface="Arial"/>
              </a:rPr>
              <a:t> </a:t>
            </a:r>
            <a:r>
              <a:rPr sz="1600" dirty="0">
                <a:solidFill>
                  <a:srgbClr val="2D2B20"/>
                </a:solidFill>
                <a:latin typeface="Arial Nova"/>
                <a:cs typeface="Arial"/>
              </a:rPr>
              <a:t>drainage</a:t>
            </a:r>
            <a:r>
              <a:rPr sz="1600" spc="-30" dirty="0">
                <a:solidFill>
                  <a:srgbClr val="2D2B20"/>
                </a:solidFill>
                <a:latin typeface="Arial Nova"/>
                <a:cs typeface="Arial"/>
              </a:rPr>
              <a:t> </a:t>
            </a:r>
            <a:r>
              <a:rPr sz="1600" spc="-10" dirty="0">
                <a:solidFill>
                  <a:srgbClr val="2D2B20"/>
                </a:solidFill>
                <a:latin typeface="Arial Nova"/>
                <a:cs typeface="Arial"/>
              </a:rPr>
              <a:t>division</a:t>
            </a:r>
            <a:r>
              <a:rPr lang="en-GB" sz="1600" spc="-10" dirty="0">
                <a:solidFill>
                  <a:srgbClr val="2D2B20"/>
                </a:solidFill>
                <a:latin typeface="Arial Nova"/>
                <a:cs typeface="Arial"/>
              </a:rPr>
              <a:t>.</a:t>
            </a:r>
            <a:endParaRPr sz="1600" dirty="0">
              <a:latin typeface="Arial Nova"/>
              <a:cs typeface="Arial"/>
            </a:endParaRPr>
          </a:p>
          <a:p>
            <a:pPr marL="285750" indent="-285750" algn="ctr">
              <a:lnSpc>
                <a:spcPct val="100000"/>
              </a:lnSpc>
              <a:spcBef>
                <a:spcPts val="70"/>
              </a:spcBef>
              <a:buClr>
                <a:srgbClr val="2D2B20"/>
              </a:buClr>
              <a:buFont typeface="Arial" panose="020B0604020202020204" pitchFamily="34" charset="0"/>
              <a:buChar char="•"/>
            </a:pPr>
            <a:endParaRPr sz="1600" dirty="0">
              <a:latin typeface="Arial Nova" panose="020B0504020202020204" pitchFamily="34" charset="0"/>
              <a:cs typeface="Arial" panose="020B0604020202020204" pitchFamily="34" charset="0"/>
            </a:endParaRPr>
          </a:p>
          <a:p>
            <a:pPr marL="12700" algn="ctr">
              <a:lnSpc>
                <a:spcPct val="100000"/>
              </a:lnSpc>
              <a:tabLst>
                <a:tab pos="297815" algn="l"/>
              </a:tabLst>
            </a:pPr>
            <a:r>
              <a:rPr sz="1600" dirty="0">
                <a:solidFill>
                  <a:srgbClr val="2D2B20"/>
                </a:solidFill>
                <a:latin typeface="Arial Nova"/>
                <a:cs typeface="Arial"/>
              </a:rPr>
              <a:t>Outstanding</a:t>
            </a:r>
            <a:r>
              <a:rPr sz="1600" spc="-40" dirty="0">
                <a:solidFill>
                  <a:srgbClr val="2D2B20"/>
                </a:solidFill>
                <a:latin typeface="Arial Nova"/>
                <a:cs typeface="Arial"/>
              </a:rPr>
              <a:t> </a:t>
            </a:r>
            <a:r>
              <a:rPr sz="1600" dirty="0">
                <a:solidFill>
                  <a:srgbClr val="2D2B20"/>
                </a:solidFill>
                <a:latin typeface="Arial Nova"/>
                <a:cs typeface="Arial"/>
              </a:rPr>
              <a:t>health</a:t>
            </a:r>
            <a:r>
              <a:rPr sz="1600" spc="-30" dirty="0">
                <a:solidFill>
                  <a:srgbClr val="2D2B20"/>
                </a:solidFill>
                <a:latin typeface="Arial Nova"/>
                <a:cs typeface="Arial"/>
              </a:rPr>
              <a:t> </a:t>
            </a:r>
            <a:r>
              <a:rPr sz="1600" dirty="0">
                <a:solidFill>
                  <a:srgbClr val="2D2B20"/>
                </a:solidFill>
                <a:latin typeface="Arial Nova"/>
                <a:cs typeface="Arial"/>
              </a:rPr>
              <a:t>and</a:t>
            </a:r>
            <a:r>
              <a:rPr sz="1600" spc="-25" dirty="0">
                <a:solidFill>
                  <a:srgbClr val="2D2B20"/>
                </a:solidFill>
                <a:latin typeface="Arial Nova"/>
                <a:cs typeface="Arial"/>
              </a:rPr>
              <a:t> </a:t>
            </a:r>
            <a:r>
              <a:rPr sz="1600" dirty="0">
                <a:solidFill>
                  <a:srgbClr val="2D2B20"/>
                </a:solidFill>
                <a:latin typeface="Arial Nova"/>
                <a:cs typeface="Arial"/>
              </a:rPr>
              <a:t>safety</a:t>
            </a:r>
            <a:r>
              <a:rPr sz="1600" spc="-35" dirty="0">
                <a:solidFill>
                  <a:srgbClr val="2D2B20"/>
                </a:solidFill>
                <a:latin typeface="Arial Nova"/>
                <a:cs typeface="Arial"/>
              </a:rPr>
              <a:t> </a:t>
            </a:r>
            <a:r>
              <a:rPr sz="1600" spc="-10" dirty="0">
                <a:solidFill>
                  <a:srgbClr val="2D2B20"/>
                </a:solidFill>
                <a:latin typeface="Arial Nova"/>
                <a:cs typeface="Arial"/>
              </a:rPr>
              <a:t>record</a:t>
            </a:r>
            <a:r>
              <a:rPr lang="en-GB" sz="1600" spc="-10" dirty="0">
                <a:solidFill>
                  <a:srgbClr val="2D2B20"/>
                </a:solidFill>
                <a:latin typeface="Arial Nova"/>
                <a:cs typeface="Arial"/>
              </a:rPr>
              <a:t>.</a:t>
            </a:r>
            <a:endParaRPr sz="1600" dirty="0">
              <a:latin typeface="Arial Nova"/>
              <a:cs typeface="Arial"/>
            </a:endParaRPr>
          </a:p>
          <a:p>
            <a:pPr marL="285750" indent="-285750" algn="l">
              <a:lnSpc>
                <a:spcPct val="100000"/>
              </a:lnSpc>
              <a:spcBef>
                <a:spcPts val="70"/>
              </a:spcBef>
              <a:buClr>
                <a:srgbClr val="2D2B20"/>
              </a:buClr>
              <a:buFont typeface="Arial" panose="020B0604020202020204" pitchFamily="34" charset="0"/>
              <a:buChar char="•"/>
            </a:pPr>
            <a:endParaRPr sz="1400" dirty="0">
              <a:latin typeface="Arial Nova" panose="020B05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BF141EB-F828-1ED1-B551-60AE20A2FA27}"/>
              </a:ext>
            </a:extLst>
          </p:cNvPr>
          <p:cNvPicPr>
            <a:picLocks noChangeAspect="1"/>
          </p:cNvPicPr>
          <p:nvPr/>
        </p:nvPicPr>
        <p:blipFill>
          <a:blip r:embed="rId4"/>
          <a:stretch>
            <a:fillRect/>
          </a:stretch>
        </p:blipFill>
        <p:spPr>
          <a:xfrm>
            <a:off x="-82296" y="-384292"/>
            <a:ext cx="2493480" cy="2548349"/>
          </a:xfrm>
          <a:prstGeom prst="rect">
            <a:avLst/>
          </a:prstGeom>
        </p:spPr>
      </p:pic>
      <p:pic>
        <p:nvPicPr>
          <p:cNvPr id="6" name="Picture 5">
            <a:extLst>
              <a:ext uri="{FF2B5EF4-FFF2-40B4-BE49-F238E27FC236}">
                <a16:creationId xmlns:a16="http://schemas.microsoft.com/office/drawing/2014/main" id="{7F200334-8D10-DAFD-5E49-32EA2EADDDB0}"/>
              </a:ext>
            </a:extLst>
          </p:cNvPr>
          <p:cNvPicPr>
            <a:picLocks noChangeAspect="1"/>
          </p:cNvPicPr>
          <p:nvPr/>
        </p:nvPicPr>
        <p:blipFill>
          <a:blip r:embed="rId5"/>
          <a:stretch>
            <a:fillRect/>
          </a:stretch>
        </p:blipFill>
        <p:spPr>
          <a:xfrm>
            <a:off x="1955298" y="2292296"/>
            <a:ext cx="249958" cy="256054"/>
          </a:xfrm>
          <a:prstGeom prst="rect">
            <a:avLst/>
          </a:prstGeom>
        </p:spPr>
      </p:pic>
      <p:pic>
        <p:nvPicPr>
          <p:cNvPr id="7" name="Picture 6">
            <a:extLst>
              <a:ext uri="{FF2B5EF4-FFF2-40B4-BE49-F238E27FC236}">
                <a16:creationId xmlns:a16="http://schemas.microsoft.com/office/drawing/2014/main" id="{436D08D0-B27F-D71B-5CCB-500A6FF87871}"/>
              </a:ext>
            </a:extLst>
          </p:cNvPr>
          <p:cNvPicPr>
            <a:picLocks noChangeAspect="1"/>
          </p:cNvPicPr>
          <p:nvPr/>
        </p:nvPicPr>
        <p:blipFill>
          <a:blip r:embed="rId5"/>
          <a:stretch>
            <a:fillRect/>
          </a:stretch>
        </p:blipFill>
        <p:spPr>
          <a:xfrm>
            <a:off x="2006505" y="3264778"/>
            <a:ext cx="249958" cy="256054"/>
          </a:xfrm>
          <a:prstGeom prst="rect">
            <a:avLst/>
          </a:prstGeom>
        </p:spPr>
      </p:pic>
      <p:pic>
        <p:nvPicPr>
          <p:cNvPr id="8" name="Picture 7">
            <a:extLst>
              <a:ext uri="{FF2B5EF4-FFF2-40B4-BE49-F238E27FC236}">
                <a16:creationId xmlns:a16="http://schemas.microsoft.com/office/drawing/2014/main" id="{9CE6E203-2CE1-99F1-7AC3-F0440F3E16A4}"/>
              </a:ext>
            </a:extLst>
          </p:cNvPr>
          <p:cNvPicPr>
            <a:picLocks noChangeAspect="1"/>
          </p:cNvPicPr>
          <p:nvPr/>
        </p:nvPicPr>
        <p:blipFill>
          <a:blip r:embed="rId5"/>
          <a:stretch>
            <a:fillRect/>
          </a:stretch>
        </p:blipFill>
        <p:spPr>
          <a:xfrm>
            <a:off x="2341238" y="2786825"/>
            <a:ext cx="249958" cy="256054"/>
          </a:xfrm>
          <a:prstGeom prst="rect">
            <a:avLst/>
          </a:prstGeom>
        </p:spPr>
      </p:pic>
      <p:pic>
        <p:nvPicPr>
          <p:cNvPr id="9" name="Picture 8">
            <a:extLst>
              <a:ext uri="{FF2B5EF4-FFF2-40B4-BE49-F238E27FC236}">
                <a16:creationId xmlns:a16="http://schemas.microsoft.com/office/drawing/2014/main" id="{4312AE1D-44AD-C1D8-060C-22C6692EDBFD}"/>
              </a:ext>
            </a:extLst>
          </p:cNvPr>
          <p:cNvPicPr>
            <a:picLocks noChangeAspect="1"/>
          </p:cNvPicPr>
          <p:nvPr/>
        </p:nvPicPr>
        <p:blipFill>
          <a:blip r:embed="rId5"/>
          <a:stretch>
            <a:fillRect/>
          </a:stretch>
        </p:blipFill>
        <p:spPr>
          <a:xfrm>
            <a:off x="1619121" y="4289418"/>
            <a:ext cx="249958" cy="256054"/>
          </a:xfrm>
          <a:prstGeom prst="rect">
            <a:avLst/>
          </a:prstGeom>
        </p:spPr>
      </p:pic>
      <p:pic>
        <p:nvPicPr>
          <p:cNvPr id="10" name="Picture 9">
            <a:extLst>
              <a:ext uri="{FF2B5EF4-FFF2-40B4-BE49-F238E27FC236}">
                <a16:creationId xmlns:a16="http://schemas.microsoft.com/office/drawing/2014/main" id="{FFCEBA96-25C0-C2D2-4777-C559A3DE9675}"/>
              </a:ext>
            </a:extLst>
          </p:cNvPr>
          <p:cNvPicPr>
            <a:picLocks noChangeAspect="1"/>
          </p:cNvPicPr>
          <p:nvPr/>
        </p:nvPicPr>
        <p:blipFill>
          <a:blip r:embed="rId5"/>
          <a:stretch>
            <a:fillRect/>
          </a:stretch>
        </p:blipFill>
        <p:spPr>
          <a:xfrm>
            <a:off x="1786016" y="3777098"/>
            <a:ext cx="249958" cy="256054"/>
          </a:xfrm>
          <a:prstGeom prst="rect">
            <a:avLst/>
          </a:prstGeom>
        </p:spPr>
      </p:pic>
      <p:pic>
        <p:nvPicPr>
          <p:cNvPr id="13" name="Picture 12">
            <a:extLst>
              <a:ext uri="{FF2B5EF4-FFF2-40B4-BE49-F238E27FC236}">
                <a16:creationId xmlns:a16="http://schemas.microsoft.com/office/drawing/2014/main" id="{AA9423C2-7256-A463-54F2-BC05769B454D}"/>
              </a:ext>
            </a:extLst>
          </p:cNvPr>
          <p:cNvPicPr>
            <a:picLocks noChangeAspect="1"/>
          </p:cNvPicPr>
          <p:nvPr/>
        </p:nvPicPr>
        <p:blipFill>
          <a:blip r:embed="rId5"/>
          <a:stretch>
            <a:fillRect/>
          </a:stretch>
        </p:blipFill>
        <p:spPr>
          <a:xfrm>
            <a:off x="4182284" y="5736468"/>
            <a:ext cx="249958" cy="256054"/>
          </a:xfrm>
          <a:prstGeom prst="rect">
            <a:avLst/>
          </a:prstGeom>
        </p:spPr>
      </p:pic>
      <p:pic>
        <p:nvPicPr>
          <p:cNvPr id="14" name="Picture 13">
            <a:extLst>
              <a:ext uri="{FF2B5EF4-FFF2-40B4-BE49-F238E27FC236}">
                <a16:creationId xmlns:a16="http://schemas.microsoft.com/office/drawing/2014/main" id="{AEBD8B9D-BCE2-DE70-D2C0-70DF78617FB6}"/>
              </a:ext>
            </a:extLst>
          </p:cNvPr>
          <p:cNvPicPr>
            <a:picLocks noChangeAspect="1"/>
          </p:cNvPicPr>
          <p:nvPr/>
        </p:nvPicPr>
        <p:blipFill>
          <a:blip r:embed="rId5"/>
          <a:stretch>
            <a:fillRect/>
          </a:stretch>
        </p:blipFill>
        <p:spPr>
          <a:xfrm>
            <a:off x="4642554" y="5246654"/>
            <a:ext cx="249958" cy="256054"/>
          </a:xfrm>
          <a:prstGeom prst="rect">
            <a:avLst/>
          </a:prstGeom>
        </p:spPr>
      </p:pic>
      <p:pic>
        <p:nvPicPr>
          <p:cNvPr id="15" name="Picture 14">
            <a:extLst>
              <a:ext uri="{FF2B5EF4-FFF2-40B4-BE49-F238E27FC236}">
                <a16:creationId xmlns:a16="http://schemas.microsoft.com/office/drawing/2014/main" id="{1D7394AE-983D-9F6F-0FED-7792FB802B3F}"/>
              </a:ext>
            </a:extLst>
          </p:cNvPr>
          <p:cNvPicPr>
            <a:picLocks noChangeAspect="1"/>
          </p:cNvPicPr>
          <p:nvPr/>
        </p:nvPicPr>
        <p:blipFill>
          <a:blip r:embed="rId5"/>
          <a:stretch>
            <a:fillRect/>
          </a:stretch>
        </p:blipFill>
        <p:spPr>
          <a:xfrm>
            <a:off x="3533060" y="4761539"/>
            <a:ext cx="249958" cy="256054"/>
          </a:xfrm>
          <a:prstGeom prst="rect">
            <a:avLst/>
          </a:prstGeom>
        </p:spPr>
      </p:pic>
    </p:spTree>
    <p:extLst>
      <p:ext uri="{BB962C8B-B14F-4D97-AF65-F5344CB8AC3E}">
        <p14:creationId xmlns:p14="http://schemas.microsoft.com/office/powerpoint/2010/main" val="1814290103"/>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4FDB4-98F5-BF24-8A5E-A9E6DFFE7E8E}"/>
            </a:ext>
          </a:extLst>
        </p:cNvPr>
        <p:cNvGrpSpPr/>
        <p:nvPr/>
      </p:nvGrpSpPr>
      <p:grpSpPr>
        <a:xfrm>
          <a:off x="0" y="0"/>
          <a:ext cx="0" cy="0"/>
          <a:chOff x="0" y="0"/>
          <a:chExt cx="0" cy="0"/>
        </a:xfrm>
      </p:grpSpPr>
      <p:pic>
        <p:nvPicPr>
          <p:cNvPr id="2" name="object 2">
            <a:extLst>
              <a:ext uri="{FF2B5EF4-FFF2-40B4-BE49-F238E27FC236}">
                <a16:creationId xmlns:a16="http://schemas.microsoft.com/office/drawing/2014/main" id="{A1BDCE95-1A8D-2F2C-A198-B9E016CA2E6F}"/>
              </a:ext>
            </a:extLst>
          </p:cNvPr>
          <p:cNvPicPr/>
          <p:nvPr/>
        </p:nvPicPr>
        <p:blipFill>
          <a:blip r:embed="rId3" cstate="print"/>
          <a:stretch>
            <a:fillRect/>
          </a:stretch>
        </p:blipFill>
        <p:spPr>
          <a:xfrm>
            <a:off x="-20320" y="0"/>
            <a:ext cx="12192000" cy="6858000"/>
          </a:xfrm>
          <a:prstGeom prst="rect">
            <a:avLst/>
          </a:prstGeom>
        </p:spPr>
      </p:pic>
      <p:sp>
        <p:nvSpPr>
          <p:cNvPr id="18" name="Title 21">
            <a:extLst>
              <a:ext uri="{FF2B5EF4-FFF2-40B4-BE49-F238E27FC236}">
                <a16:creationId xmlns:a16="http://schemas.microsoft.com/office/drawing/2014/main" id="{17FF719B-7107-C60E-9C8A-9E761C013297}"/>
              </a:ext>
            </a:extLst>
          </p:cNvPr>
          <p:cNvSpPr>
            <a:spLocks noGrp="1"/>
          </p:cNvSpPr>
          <p:nvPr>
            <p:ph type="title"/>
          </p:nvPr>
        </p:nvSpPr>
        <p:spPr>
          <a:xfrm>
            <a:off x="-20320" y="1015564"/>
            <a:ext cx="12156357" cy="615553"/>
          </a:xfrm>
        </p:spPr>
        <p:txBody>
          <a:bodyPr/>
          <a:lstStyle/>
          <a:p>
            <a:pPr algn="ctr"/>
            <a:r>
              <a:rPr lang="en-GB" sz="4000" b="1" dirty="0">
                <a:solidFill>
                  <a:schemeClr val="accent4"/>
                </a:solidFill>
                <a:latin typeface="Arial Nova" panose="020B0504020202020204" pitchFamily="34" charset="0"/>
              </a:rPr>
              <a:t>Drainage Division – Case Study</a:t>
            </a:r>
          </a:p>
        </p:txBody>
      </p:sp>
      <p:sp>
        <p:nvSpPr>
          <p:cNvPr id="19" name="TextBox 18">
            <a:extLst>
              <a:ext uri="{FF2B5EF4-FFF2-40B4-BE49-F238E27FC236}">
                <a16:creationId xmlns:a16="http://schemas.microsoft.com/office/drawing/2014/main" id="{F6C0F011-0356-5596-67A0-9FE63D3B5B5A}"/>
              </a:ext>
            </a:extLst>
          </p:cNvPr>
          <p:cNvSpPr txBox="1"/>
          <p:nvPr/>
        </p:nvSpPr>
        <p:spPr>
          <a:xfrm>
            <a:off x="577379" y="1905456"/>
            <a:ext cx="5501282" cy="4678204"/>
          </a:xfrm>
          <a:prstGeom prst="rect">
            <a:avLst/>
          </a:prstGeom>
          <a:noFill/>
        </p:spPr>
        <p:txBody>
          <a:bodyPr wrap="square" lIns="91440" tIns="45720" rIns="91440" bIns="45720" rtlCol="0" anchor="t">
            <a:spAutoFit/>
          </a:bodyPr>
          <a:lstStyle/>
          <a:p>
            <a:endParaRPr lang="en-GB" sz="1400" b="1" dirty="0">
              <a:latin typeface="Arial Nova" panose="020B0504020202020204" pitchFamily="34" charset="0"/>
              <a:cs typeface="Arial" panose="020B0604020202020204" pitchFamily="34" charset="0"/>
            </a:endParaRPr>
          </a:p>
          <a:p>
            <a:r>
              <a:rPr lang="en-GB" sz="1400" b="1" dirty="0">
                <a:latin typeface="Arial Nova"/>
                <a:cs typeface="Arial"/>
              </a:rPr>
              <a:t>Project</a:t>
            </a:r>
            <a:r>
              <a:rPr lang="en-GB" sz="1400" dirty="0">
                <a:latin typeface="Arial Nova"/>
                <a:cs typeface="Arial"/>
              </a:rPr>
              <a:t> – Embankment Water Fountain</a:t>
            </a:r>
          </a:p>
          <a:p>
            <a:endParaRPr lang="en-GB" sz="1400" dirty="0">
              <a:latin typeface="Arial Nova" panose="020B0504020202020204" pitchFamily="34" charset="0"/>
              <a:cs typeface="Arial" panose="020B0604020202020204" pitchFamily="34" charset="0"/>
            </a:endParaRPr>
          </a:p>
          <a:p>
            <a:r>
              <a:rPr lang="en-GB" sz="1400" b="1" dirty="0">
                <a:latin typeface="Arial Nova"/>
                <a:cs typeface="Arial"/>
              </a:rPr>
              <a:t>Client</a:t>
            </a:r>
            <a:r>
              <a:rPr lang="en-GB" sz="1400" dirty="0">
                <a:latin typeface="Arial Nova"/>
                <a:cs typeface="Arial"/>
              </a:rPr>
              <a:t> – CBRE</a:t>
            </a:r>
          </a:p>
          <a:p>
            <a:endParaRPr lang="en-GB" sz="1400" dirty="0">
              <a:latin typeface="Arial Nova" panose="020B0504020202020204" pitchFamily="34" charset="0"/>
              <a:cs typeface="Arial" panose="020B0604020202020204" pitchFamily="34" charset="0"/>
            </a:endParaRPr>
          </a:p>
          <a:p>
            <a:r>
              <a:rPr lang="en-GB" sz="1400" b="1" dirty="0">
                <a:latin typeface="Arial Nova"/>
                <a:cs typeface="Arial"/>
              </a:rPr>
              <a:t>Value</a:t>
            </a:r>
            <a:r>
              <a:rPr lang="en-GB" sz="1400" dirty="0">
                <a:latin typeface="Arial Nova"/>
                <a:cs typeface="Arial"/>
              </a:rPr>
              <a:t> – £65,000</a:t>
            </a:r>
          </a:p>
          <a:p>
            <a:endParaRPr lang="en-GB" sz="1400" dirty="0">
              <a:latin typeface="Arial Nova" panose="020B0504020202020204" pitchFamily="34" charset="0"/>
              <a:cs typeface="Arial" panose="020B0604020202020204" pitchFamily="34" charset="0"/>
            </a:endParaRPr>
          </a:p>
          <a:p>
            <a:r>
              <a:rPr lang="en-GB" sz="1400" b="1" dirty="0">
                <a:latin typeface="Arial Nova"/>
                <a:cs typeface="Arial"/>
              </a:rPr>
              <a:t>Scope </a:t>
            </a:r>
            <a:r>
              <a:rPr lang="en-GB" sz="1400" dirty="0">
                <a:latin typeface="Arial Nova"/>
                <a:cs typeface="Arial"/>
              </a:rPr>
              <a:t>– </a:t>
            </a:r>
            <a:r>
              <a:rPr lang="en-US" sz="1400" dirty="0"/>
              <a:t>This project marks the successful restoration of a historic water tower, delivered in collaboration with CBRE. Over the course of the project, our team carefully </a:t>
            </a:r>
            <a:r>
              <a:rPr lang="en-US" sz="1400" dirty="0" err="1"/>
              <a:t>revitalised</a:t>
            </a:r>
            <a:r>
              <a:rPr lang="en-US" sz="1400" dirty="0"/>
              <a:t> the structure while preserving its original character. Works included detailed timber restoration, structural refinishing, and key modern upgrades to improve both longevity and visual impact.</a:t>
            </a:r>
          </a:p>
          <a:p>
            <a:endParaRPr lang="en-US" sz="1400" dirty="0"/>
          </a:p>
          <a:p>
            <a:r>
              <a:rPr lang="en-US" sz="1400" dirty="0"/>
              <a:t>This restoration not only preserved an important heritage structure but also enhanced its durability and nighttime presence. The architectural lighting serves as a standout feature, highlighting the craftsmanship involved. The project was delivered to a high standard with outstanding client feedback.</a:t>
            </a:r>
          </a:p>
          <a:p>
            <a:endParaRPr lang="en-GB" sz="1400" dirty="0">
              <a:latin typeface="Arial Nova" panose="020B0504020202020204" pitchFamily="34" charset="0"/>
              <a:cs typeface="Arial" panose="020B0604020202020204" pitchFamily="34" charset="0"/>
            </a:endParaRPr>
          </a:p>
          <a:p>
            <a:endParaRPr lang="en-GB" dirty="0">
              <a:latin typeface="Arial Nova" panose="020B0504020202020204" pitchFamily="34" charset="0"/>
              <a:cs typeface="Arial" panose="020B0604020202020204" pitchFamily="34" charset="0"/>
            </a:endParaRPr>
          </a:p>
        </p:txBody>
      </p:sp>
      <p:pic>
        <p:nvPicPr>
          <p:cNvPr id="24" name="Picture 23" descr="A black and blue logo&#10;&#10;Description automatically generated">
            <a:extLst>
              <a:ext uri="{FF2B5EF4-FFF2-40B4-BE49-F238E27FC236}">
                <a16:creationId xmlns:a16="http://schemas.microsoft.com/office/drawing/2014/main" id="{052ECB4B-C040-1196-D2BB-C2F321C5C2E3}"/>
              </a:ext>
            </a:extLst>
          </p:cNvPr>
          <p:cNvPicPr>
            <a:picLocks noChangeAspect="1"/>
          </p:cNvPicPr>
          <p:nvPr/>
        </p:nvPicPr>
        <p:blipFill>
          <a:blip r:embed="rId4"/>
          <a:stretch>
            <a:fillRect/>
          </a:stretch>
        </p:blipFill>
        <p:spPr>
          <a:xfrm>
            <a:off x="-222452" y="-495969"/>
            <a:ext cx="2490538" cy="2550696"/>
          </a:xfrm>
          <a:prstGeom prst="rect">
            <a:avLst/>
          </a:prstGeom>
        </p:spPr>
      </p:pic>
      <p:pic>
        <p:nvPicPr>
          <p:cNvPr id="4" name="Picture 3" descr="A tall tower with purple lights&#10;&#10;AI-generated content may be incorrect.">
            <a:extLst>
              <a:ext uri="{FF2B5EF4-FFF2-40B4-BE49-F238E27FC236}">
                <a16:creationId xmlns:a16="http://schemas.microsoft.com/office/drawing/2014/main" id="{56178A0D-3A83-B675-4EDD-EB84A4422B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4100" y="2362076"/>
            <a:ext cx="2610270" cy="3480360"/>
          </a:xfrm>
          <a:prstGeom prst="rect">
            <a:avLst/>
          </a:prstGeom>
        </p:spPr>
      </p:pic>
      <p:pic>
        <p:nvPicPr>
          <p:cNvPr id="6" name="Picture 5" descr="A hexagon shaped structure with a wheel&#10;&#10;AI-generated content may be incorrect.">
            <a:extLst>
              <a:ext uri="{FF2B5EF4-FFF2-40B4-BE49-F238E27FC236}">
                <a16:creationId xmlns:a16="http://schemas.microsoft.com/office/drawing/2014/main" id="{71D0FC5F-D549-2E55-B968-533276B6F3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5970" y="2362076"/>
            <a:ext cx="2610270" cy="3480360"/>
          </a:xfrm>
          <a:prstGeom prst="rect">
            <a:avLst/>
          </a:prstGeom>
        </p:spPr>
      </p:pic>
    </p:spTree>
    <p:extLst>
      <p:ext uri="{BB962C8B-B14F-4D97-AF65-F5344CB8AC3E}">
        <p14:creationId xmlns:p14="http://schemas.microsoft.com/office/powerpoint/2010/main" val="2893452124"/>
      </p:ext>
    </p:extLst>
  </p:cSld>
  <p:clrMapOvr>
    <a:masterClrMapping/>
  </p:clrMapOvr>
  <mc:AlternateContent xmlns:mc="http://schemas.openxmlformats.org/markup-compatibility/2006">
    <mc:Choice xmlns:p14="http://schemas.microsoft.com/office/powerpoint/2010/main" Requires="p14">
      <p:transition spd="slow" p14:dur="2000" advClick="0" advTm="60000"/>
    </mc:Choice>
    <mc:Fallback>
      <p:transition spd="slow" advClick="0" advTm="60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ight Theme">
  <a:themeElements>
    <a:clrScheme name="EPPH">
      <a:dk1>
        <a:srgbClr val="111820"/>
      </a:dk1>
      <a:lt1>
        <a:srgbClr val="FFFFFF"/>
      </a:lt1>
      <a:dk2>
        <a:srgbClr val="262626"/>
      </a:dk2>
      <a:lt2>
        <a:srgbClr val="0095DB"/>
      </a:lt2>
      <a:accent1>
        <a:srgbClr val="3F3F3F"/>
      </a:accent1>
      <a:accent2>
        <a:srgbClr val="3F3F3F"/>
      </a:accent2>
      <a:accent3>
        <a:srgbClr val="A5A5A5"/>
      </a:accent3>
      <a:accent4>
        <a:srgbClr val="00A1E4"/>
      </a:accent4>
      <a:accent5>
        <a:srgbClr val="00A1E4"/>
      </a:accent5>
      <a:accent6>
        <a:srgbClr val="00A1E4"/>
      </a:accent6>
      <a:hlink>
        <a:srgbClr val="00A1E4"/>
      </a:hlink>
      <a:folHlink>
        <a:srgbClr val="00A1E4"/>
      </a:folHlink>
    </a:clrScheme>
    <a:fontScheme name="Custom 2">
      <a:majorFont>
        <a:latin typeface="Myriad Pro Black"/>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0B823D2-45F7-437F-B57E-909C3064B413}" vid="{3F58F18C-9530-4BDB-8E37-898159A4162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6869AA7E386E4D96CF3C94C036D068" ma:contentTypeVersion="21" ma:contentTypeDescription="Create a new document." ma:contentTypeScope="" ma:versionID="69880a90c882095084c6f0a5fbaf53c9">
  <xsd:schema xmlns:xsd="http://www.w3.org/2001/XMLSchema" xmlns:xs="http://www.w3.org/2001/XMLSchema" xmlns:p="http://schemas.microsoft.com/office/2006/metadata/properties" xmlns:ns2="455f075a-2569-4a15-9e07-c9fb58ac150d" xmlns:ns3="05f6df2c-4075-430e-aa31-63fe44695497" targetNamespace="http://schemas.microsoft.com/office/2006/metadata/properties" ma:root="true" ma:fieldsID="dd446e17e158752c38b7411bc401f5b8" ns2:_="" ns3:_="">
    <xsd:import namespace="455f075a-2569-4a15-9e07-c9fb58ac150d"/>
    <xsd:import namespace="05f6df2c-4075-430e-aa31-63fe4469549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3:TaxCatchAll"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5f075a-2569-4a15-9e07-c9fb58ac15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b1b9e5c-7a39-4d9b-af43-cc6b960dd03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5f6df2c-4075-430e-aa31-63fe4469549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3af449e-fc29-4bce-a5a3-302576818094}" ma:internalName="TaxCatchAll" ma:showField="CatchAllData" ma:web="05f6df2c-4075-430e-aa31-63fe446954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5f6df2c-4075-430e-aa31-63fe44695497" xsi:nil="true"/>
    <lcf76f155ced4ddcb4097134ff3c332f xmlns="455f075a-2569-4a15-9e07-c9fb58ac150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80E1233-0434-4D9B-BA9F-B74615C908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5f075a-2569-4a15-9e07-c9fb58ac150d"/>
    <ds:schemaRef ds:uri="05f6df2c-4075-430e-aa31-63fe446954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98681A5-3E27-40AE-857E-67102149C5F8}">
  <ds:schemaRefs>
    <ds:schemaRef ds:uri="http://schemas.microsoft.com/sharepoint/v3/contenttype/forms"/>
  </ds:schemaRefs>
</ds:datastoreItem>
</file>

<file path=customXml/itemProps3.xml><?xml version="1.0" encoding="utf-8"?>
<ds:datastoreItem xmlns:ds="http://schemas.openxmlformats.org/officeDocument/2006/customXml" ds:itemID="{3FA4B298-D331-4390-A367-34A63DEE7475}">
  <ds:schemaRefs>
    <ds:schemaRef ds:uri="http://schemas.microsoft.com/office/2006/metadata/properties"/>
    <ds:schemaRef ds:uri="http://schemas.microsoft.com/office/infopath/2007/PartnerControls"/>
    <ds:schemaRef ds:uri="05f6df2c-4075-430e-aa31-63fe44695497"/>
    <ds:schemaRef ds:uri="455f075a-2569-4a15-9e07-c9fb58ac150d"/>
  </ds:schemaRefs>
</ds:datastoreItem>
</file>

<file path=docProps/app.xml><?xml version="1.0" encoding="utf-8"?>
<Properties xmlns="http://schemas.openxmlformats.org/officeDocument/2006/extended-properties" xmlns:vt="http://schemas.openxmlformats.org/officeDocument/2006/docPropsVTypes">
  <Template/>
  <TotalTime>148</TotalTime>
  <Words>1806</Words>
  <Application>Microsoft Office PowerPoint</Application>
  <PresentationFormat>Widescreen</PresentationFormat>
  <Paragraphs>172</Paragraphs>
  <Slides>20</Slides>
  <Notes>10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20</vt:i4>
      </vt:variant>
    </vt:vector>
  </HeadingPairs>
  <TitlesOfParts>
    <vt:vector size="31" baseType="lpstr">
      <vt:lpstr>Aptos</vt:lpstr>
      <vt:lpstr>Arial</vt:lpstr>
      <vt:lpstr>Arial Nova</vt:lpstr>
      <vt:lpstr>Myriad Pro</vt:lpstr>
      <vt:lpstr>Myriad Pro Black</vt:lpstr>
      <vt:lpstr>Roboto</vt:lpstr>
      <vt:lpstr>Tw Cen MT</vt:lpstr>
      <vt:lpstr>Tw Cen MT Condensed</vt:lpstr>
      <vt:lpstr>Wingdings</vt:lpstr>
      <vt:lpstr>Office Theme</vt:lpstr>
      <vt:lpstr>Light Theme</vt:lpstr>
      <vt:lpstr>Company Overview</vt:lpstr>
      <vt:lpstr>Company History</vt:lpstr>
      <vt:lpstr>Our core services</vt:lpstr>
      <vt:lpstr>Our Accreditations</vt:lpstr>
      <vt:lpstr>PowerPoint Presentation</vt:lpstr>
      <vt:lpstr>PowerPoint Presentation</vt:lpstr>
      <vt:lpstr>PowerPoint Presentation</vt:lpstr>
      <vt:lpstr>Who are we?</vt:lpstr>
      <vt:lpstr>Drainage Division – Case Study</vt:lpstr>
      <vt:lpstr>Projects Division – Case Study</vt:lpstr>
      <vt:lpstr>Projects Division – Case Study</vt:lpstr>
      <vt:lpstr>FM Division – Case Study</vt:lpstr>
      <vt:lpstr>Contracting Division – Case Study</vt:lpstr>
      <vt:lpstr>3D imaging technology added to the BMS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Jamie lewis</dc:creator>
  <cp:lastModifiedBy>Ellie Chaseley</cp:lastModifiedBy>
  <cp:revision>21</cp:revision>
  <dcterms:created xsi:type="dcterms:W3CDTF">2024-04-04T07:45:50Z</dcterms:created>
  <dcterms:modified xsi:type="dcterms:W3CDTF">2025-08-20T14:01:49Z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2024-03-15T00:00:00Z</vt:filetime>
  </property>
  <property fmtid="{D5CDD505-2E9C-101B-9397-08002B2CF9AE}" pid="3" name="Creator">
    <vt:lpwstr>Microsoft® PowerPoint® for Microsoft 365</vt:lpwstr>
  </property>
  <property fmtid="{D5CDD505-2E9C-101B-9397-08002B2CF9AE}" pid="4" name="LastSaved">
    <vt:filetime>2024-04-04T00:00:00Z</vt:filetime>
  </property>
  <property fmtid="{D5CDD505-2E9C-101B-9397-08002B2CF9AE}" pid="5" name="Producer">
    <vt:lpwstr>Microsoft® PowerPoint® for Microsoft 365</vt:lpwstr>
  </property>
  <property fmtid="{D5CDD505-2E9C-101B-9397-08002B2CF9AE}" pid="6" name="ContentTypeId">
    <vt:lpwstr>0x010100576869AA7E386E4D96CF3C94C036D068</vt:lpwstr>
  </property>
  <property fmtid="{D5CDD505-2E9C-101B-9397-08002B2CF9AE}" pid="7" name="MediaServiceImageTags">
    <vt:lpwstr/>
  </property>
</Properties>
</file>